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3.xml" ContentType="application/inkml+xml"/>
  <Override PartName="/ppt/charts/chart1.xml" ContentType="application/vnd.openxmlformats-officedocument.drawingml.chart+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4.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5"/>
    <p:sldMasterId id="2147483728" r:id="rId6"/>
    <p:sldMasterId id="2147483741" r:id="rId7"/>
    <p:sldMasterId id="2147483754" r:id="rId8"/>
  </p:sldMasterIdLst>
  <p:notesMasterIdLst>
    <p:notesMasterId r:id="rId73"/>
  </p:notesMasterIdLst>
  <p:handoutMasterIdLst>
    <p:handoutMasterId r:id="rId74"/>
  </p:handoutMasterIdLst>
  <p:sldIdLst>
    <p:sldId id="257" r:id="rId9"/>
    <p:sldId id="1171" r:id="rId10"/>
    <p:sldId id="1187" r:id="rId11"/>
    <p:sldId id="1223" r:id="rId12"/>
    <p:sldId id="1210" r:id="rId13"/>
    <p:sldId id="1211" r:id="rId14"/>
    <p:sldId id="1156" r:id="rId15"/>
    <p:sldId id="1157" r:id="rId16"/>
    <p:sldId id="1219" r:id="rId17"/>
    <p:sldId id="1214" r:id="rId18"/>
    <p:sldId id="1215" r:id="rId19"/>
    <p:sldId id="1216" r:id="rId20"/>
    <p:sldId id="1217" r:id="rId21"/>
    <p:sldId id="1218" r:id="rId22"/>
    <p:sldId id="1228" r:id="rId23"/>
    <p:sldId id="1158" r:id="rId24"/>
    <p:sldId id="1159" r:id="rId25"/>
    <p:sldId id="1160" r:id="rId26"/>
    <p:sldId id="1161" r:id="rId27"/>
    <p:sldId id="1162" r:id="rId28"/>
    <p:sldId id="1163" r:id="rId29"/>
    <p:sldId id="1227" r:id="rId30"/>
    <p:sldId id="1164" r:id="rId31"/>
    <p:sldId id="1165" r:id="rId32"/>
    <p:sldId id="1167" r:id="rId33"/>
    <p:sldId id="1168" r:id="rId34"/>
    <p:sldId id="1229" r:id="rId35"/>
    <p:sldId id="1230" r:id="rId36"/>
    <p:sldId id="1231" r:id="rId37"/>
    <p:sldId id="1142" r:id="rId38"/>
    <p:sldId id="1146" r:id="rId39"/>
    <p:sldId id="1173" r:id="rId40"/>
    <p:sldId id="1174" r:id="rId41"/>
    <p:sldId id="1199" r:id="rId42"/>
    <p:sldId id="1175" r:id="rId43"/>
    <p:sldId id="1176" r:id="rId44"/>
    <p:sldId id="1204" r:id="rId45"/>
    <p:sldId id="1185" r:id="rId46"/>
    <p:sldId id="1186" r:id="rId47"/>
    <p:sldId id="1205" r:id="rId48"/>
    <p:sldId id="1184" r:id="rId49"/>
    <p:sldId id="1190" r:id="rId50"/>
    <p:sldId id="1179" r:id="rId51"/>
    <p:sldId id="1209" r:id="rId52"/>
    <p:sldId id="1208" r:id="rId53"/>
    <p:sldId id="1149" r:id="rId54"/>
    <p:sldId id="1143" r:id="rId55"/>
    <p:sldId id="1191" r:id="rId56"/>
    <p:sldId id="1195" r:id="rId57"/>
    <p:sldId id="1197" r:id="rId58"/>
    <p:sldId id="1198" r:id="rId59"/>
    <p:sldId id="1144" r:id="rId60"/>
    <p:sldId id="1170" r:id="rId61"/>
    <p:sldId id="1196" r:id="rId62"/>
    <p:sldId id="1221" r:id="rId63"/>
    <p:sldId id="1222" r:id="rId64"/>
    <p:sldId id="1220" r:id="rId65"/>
    <p:sldId id="1151" r:id="rId66"/>
    <p:sldId id="1203" r:id="rId67"/>
    <p:sldId id="1202" r:id="rId68"/>
    <p:sldId id="1201" r:id="rId69"/>
    <p:sldId id="1048" r:id="rId70"/>
    <p:sldId id="1226" r:id="rId71"/>
    <p:sldId id="1225" r:id="rId72"/>
  </p:sldIdLst>
  <p:sldSz cx="9144000" cy="6858000" type="screen4x3"/>
  <p:notesSz cx="6858000" cy="9144000"/>
  <p:defaultTextStyle>
    <a:defPPr>
      <a:defRPr lang="en-US"/>
    </a:defPPr>
    <a:lvl1pPr algn="l" defTabSz="912813" rtl="0" fontAlgn="base">
      <a:spcBef>
        <a:spcPct val="0"/>
      </a:spcBef>
      <a:spcAft>
        <a:spcPct val="0"/>
      </a:spcAft>
      <a:defRPr kern="1200">
        <a:solidFill>
          <a:schemeClr val="tx1"/>
        </a:solidFill>
        <a:latin typeface="Arial" charset="0"/>
        <a:ea typeface="+mn-ea"/>
        <a:cs typeface="+mn-cs"/>
      </a:defRPr>
    </a:lvl1pPr>
    <a:lvl2pPr marL="455613" indent="1588" algn="l" defTabSz="912813" rtl="0" fontAlgn="base">
      <a:spcBef>
        <a:spcPct val="0"/>
      </a:spcBef>
      <a:spcAft>
        <a:spcPct val="0"/>
      </a:spcAft>
      <a:defRPr kern="1200">
        <a:solidFill>
          <a:schemeClr val="tx1"/>
        </a:solidFill>
        <a:latin typeface="Arial" charset="0"/>
        <a:ea typeface="+mn-ea"/>
        <a:cs typeface="+mn-cs"/>
      </a:defRPr>
    </a:lvl2pPr>
    <a:lvl3pPr marL="912813" indent="1588" algn="l" defTabSz="912813" rtl="0" fontAlgn="base">
      <a:spcBef>
        <a:spcPct val="0"/>
      </a:spcBef>
      <a:spcAft>
        <a:spcPct val="0"/>
      </a:spcAft>
      <a:defRPr kern="1200">
        <a:solidFill>
          <a:schemeClr val="tx1"/>
        </a:solidFill>
        <a:latin typeface="Arial" charset="0"/>
        <a:ea typeface="+mn-ea"/>
        <a:cs typeface="+mn-cs"/>
      </a:defRPr>
    </a:lvl3pPr>
    <a:lvl4pPr marL="1370013" indent="1588" algn="l" defTabSz="912813" rtl="0" fontAlgn="base">
      <a:spcBef>
        <a:spcPct val="0"/>
      </a:spcBef>
      <a:spcAft>
        <a:spcPct val="0"/>
      </a:spcAft>
      <a:defRPr kern="1200">
        <a:solidFill>
          <a:schemeClr val="tx1"/>
        </a:solidFill>
        <a:latin typeface="Arial" charset="0"/>
        <a:ea typeface="+mn-ea"/>
        <a:cs typeface="+mn-cs"/>
      </a:defRPr>
    </a:lvl4pPr>
    <a:lvl5pPr marL="1827213" indent="1588" algn="l" defTabSz="912813"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0B891A"/>
    <a:srgbClr val="00FF00"/>
    <a:srgbClr val="16DADA"/>
    <a:srgbClr val="619BE1"/>
    <a:srgbClr val="CF6A3D"/>
    <a:srgbClr val="9C42E6"/>
    <a:srgbClr val="FF7C80"/>
    <a:srgbClr val="FFCD2D"/>
    <a:srgbClr val="F1C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1" autoAdjust="0"/>
    <p:restoredTop sz="91933" autoAdjust="0"/>
  </p:normalViewPr>
  <p:slideViewPr>
    <p:cSldViewPr>
      <p:cViewPr varScale="1">
        <p:scale>
          <a:sx n="71" d="100"/>
          <a:sy n="71" d="100"/>
        </p:scale>
        <p:origin x="-1020" y="-108"/>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179"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viewProps" Target="viewProps.xml"/><Relationship Id="rId7" Type="http://schemas.openxmlformats.org/officeDocument/2006/relationships/slideMaster" Target="slideMasters/slideMaster3.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slide" Target="slides/slide6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s>
</file>

<file path=ppt/charts/_rels/chart1.xml.rels><?xml version="1.0" encoding="UTF-8" standalone="yes"?>
<Relationships xmlns="http://schemas.openxmlformats.org/package/2006/relationships"><Relationship Id="rId2" Type="http://schemas.openxmlformats.org/officeDocument/2006/relationships/oleObject" Target="file:///C:\Users\stobies\Documents\vccperf.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793876421145335"/>
          <c:y val="3.3680223439700702E-2"/>
          <c:w val="0.94168786097309864"/>
          <c:h val="0.94392666825737692"/>
        </c:manualLayout>
      </c:layout>
      <c:lineChart>
        <c:grouping val="standard"/>
        <c:varyColors val="0"/>
        <c:ser>
          <c:idx val="0"/>
          <c:order val="0"/>
          <c:marker>
            <c:symbol val="none"/>
          </c:marker>
          <c:val>
            <c:numRef>
              <c:f>Sheet1!$D$100:$D$410</c:f>
              <c:numCache>
                <c:formatCode>General</c:formatCode>
                <c:ptCount val="311"/>
                <c:pt idx="0">
                  <c:v>1.56</c:v>
                </c:pt>
                <c:pt idx="1">
                  <c:v>1.57</c:v>
                </c:pt>
                <c:pt idx="2">
                  <c:v>1.54</c:v>
                </c:pt>
                <c:pt idx="3">
                  <c:v>1.61</c:v>
                </c:pt>
                <c:pt idx="4">
                  <c:v>1.56</c:v>
                </c:pt>
                <c:pt idx="5">
                  <c:v>1.55</c:v>
                </c:pt>
                <c:pt idx="6">
                  <c:v>1.57</c:v>
                </c:pt>
                <c:pt idx="7">
                  <c:v>1.54</c:v>
                </c:pt>
                <c:pt idx="8">
                  <c:v>1.55</c:v>
                </c:pt>
                <c:pt idx="9">
                  <c:v>1.56</c:v>
                </c:pt>
                <c:pt idx="10">
                  <c:v>1.58</c:v>
                </c:pt>
                <c:pt idx="11">
                  <c:v>1.6300000000000001</c:v>
                </c:pt>
                <c:pt idx="12">
                  <c:v>1.59</c:v>
                </c:pt>
                <c:pt idx="13">
                  <c:v>1.6</c:v>
                </c:pt>
                <c:pt idx="14">
                  <c:v>1.55</c:v>
                </c:pt>
                <c:pt idx="15">
                  <c:v>1.55</c:v>
                </c:pt>
                <c:pt idx="16">
                  <c:v>1.6400000000000001</c:v>
                </c:pt>
                <c:pt idx="17">
                  <c:v>1.57</c:v>
                </c:pt>
                <c:pt idx="18">
                  <c:v>1.58</c:v>
                </c:pt>
                <c:pt idx="19">
                  <c:v>1.62</c:v>
                </c:pt>
                <c:pt idx="20">
                  <c:v>1.62</c:v>
                </c:pt>
                <c:pt idx="21">
                  <c:v>1.61</c:v>
                </c:pt>
                <c:pt idx="22">
                  <c:v>1.6600000000000001</c:v>
                </c:pt>
                <c:pt idx="23">
                  <c:v>1.6600000000000001</c:v>
                </c:pt>
                <c:pt idx="24">
                  <c:v>1.59</c:v>
                </c:pt>
                <c:pt idx="25">
                  <c:v>1.6700000000000021</c:v>
                </c:pt>
                <c:pt idx="26">
                  <c:v>1.6300000000000001</c:v>
                </c:pt>
                <c:pt idx="27">
                  <c:v>1.6900000000000053</c:v>
                </c:pt>
                <c:pt idx="28">
                  <c:v>1.7200000000000015</c:v>
                </c:pt>
                <c:pt idx="29">
                  <c:v>1.7100000000000015</c:v>
                </c:pt>
                <c:pt idx="30">
                  <c:v>1.7700000000000018</c:v>
                </c:pt>
                <c:pt idx="31">
                  <c:v>1.7900000000000018</c:v>
                </c:pt>
                <c:pt idx="32">
                  <c:v>1.7600000000000016</c:v>
                </c:pt>
                <c:pt idx="33">
                  <c:v>1.7100000000000015</c:v>
                </c:pt>
                <c:pt idx="34">
                  <c:v>1.7400000000000015</c:v>
                </c:pt>
                <c:pt idx="35">
                  <c:v>1.7300000000000015</c:v>
                </c:pt>
                <c:pt idx="36">
                  <c:v>1.7700000000000018</c:v>
                </c:pt>
                <c:pt idx="37">
                  <c:v>1.7500000000000016</c:v>
                </c:pt>
                <c:pt idx="38">
                  <c:v>1.7300000000000015</c:v>
                </c:pt>
                <c:pt idx="39">
                  <c:v>1.7500000000000016</c:v>
                </c:pt>
                <c:pt idx="40">
                  <c:v>1.61</c:v>
                </c:pt>
                <c:pt idx="41">
                  <c:v>1.6400000000000001</c:v>
                </c:pt>
                <c:pt idx="42">
                  <c:v>1.6300000000000001</c:v>
                </c:pt>
                <c:pt idx="43">
                  <c:v>1.8800000000000001</c:v>
                </c:pt>
                <c:pt idx="44">
                  <c:v>1.7900000000000018</c:v>
                </c:pt>
                <c:pt idx="45">
                  <c:v>1.83</c:v>
                </c:pt>
                <c:pt idx="46">
                  <c:v>1.7500000000000016</c:v>
                </c:pt>
                <c:pt idx="47">
                  <c:v>1.83</c:v>
                </c:pt>
                <c:pt idx="48">
                  <c:v>1.9</c:v>
                </c:pt>
                <c:pt idx="49">
                  <c:v>1.7600000000000016</c:v>
                </c:pt>
                <c:pt idx="50">
                  <c:v>1.84</c:v>
                </c:pt>
                <c:pt idx="51">
                  <c:v>1.7500000000000016</c:v>
                </c:pt>
                <c:pt idx="52">
                  <c:v>1.7300000000000015</c:v>
                </c:pt>
                <c:pt idx="53">
                  <c:v>1.7800000000000018</c:v>
                </c:pt>
                <c:pt idx="54">
                  <c:v>1.83</c:v>
                </c:pt>
                <c:pt idx="55">
                  <c:v>1.7600000000000016</c:v>
                </c:pt>
                <c:pt idx="56">
                  <c:v>1.7500000000000016</c:v>
                </c:pt>
                <c:pt idx="57">
                  <c:v>1.7500000000000016</c:v>
                </c:pt>
                <c:pt idx="58">
                  <c:v>1.7200000000000015</c:v>
                </c:pt>
                <c:pt idx="59">
                  <c:v>1.6800000000000053</c:v>
                </c:pt>
                <c:pt idx="60">
                  <c:v>1.7700000000000018</c:v>
                </c:pt>
                <c:pt idx="61">
                  <c:v>1.7500000000000016</c:v>
                </c:pt>
                <c:pt idx="62">
                  <c:v>1.7400000000000015</c:v>
                </c:pt>
                <c:pt idx="63">
                  <c:v>1.7500000000000016</c:v>
                </c:pt>
                <c:pt idx="64">
                  <c:v>1.84</c:v>
                </c:pt>
                <c:pt idx="65">
                  <c:v>1.8800000000000001</c:v>
                </c:pt>
                <c:pt idx="66">
                  <c:v>2.42</c:v>
                </c:pt>
                <c:pt idx="67">
                  <c:v>1.7500000000000016</c:v>
                </c:pt>
                <c:pt idx="68">
                  <c:v>1.8</c:v>
                </c:pt>
                <c:pt idx="69">
                  <c:v>1.7100000000000015</c:v>
                </c:pt>
                <c:pt idx="70">
                  <c:v>1.6900000000000053</c:v>
                </c:pt>
                <c:pt idx="71">
                  <c:v>1.7300000000000015</c:v>
                </c:pt>
                <c:pt idx="72">
                  <c:v>1.7000000000000015</c:v>
                </c:pt>
                <c:pt idx="73">
                  <c:v>0.75000000000000278</c:v>
                </c:pt>
                <c:pt idx="74">
                  <c:v>0.77000000000000213</c:v>
                </c:pt>
                <c:pt idx="75">
                  <c:v>0.78</c:v>
                </c:pt>
                <c:pt idx="76">
                  <c:v>0.75000000000000278</c:v>
                </c:pt>
                <c:pt idx="77">
                  <c:v>0.75000000000000278</c:v>
                </c:pt>
                <c:pt idx="78">
                  <c:v>0.81</c:v>
                </c:pt>
                <c:pt idx="79">
                  <c:v>0.73000000000000065</c:v>
                </c:pt>
                <c:pt idx="80">
                  <c:v>0.72000000000000064</c:v>
                </c:pt>
                <c:pt idx="81">
                  <c:v>0.73000000000000065</c:v>
                </c:pt>
                <c:pt idx="82">
                  <c:v>0.75000000000000278</c:v>
                </c:pt>
                <c:pt idx="83">
                  <c:v>0.74000000000000266</c:v>
                </c:pt>
                <c:pt idx="84">
                  <c:v>0.78</c:v>
                </c:pt>
                <c:pt idx="85">
                  <c:v>0.75000000000000278</c:v>
                </c:pt>
                <c:pt idx="86">
                  <c:v>0.75000000000000278</c:v>
                </c:pt>
                <c:pt idx="87">
                  <c:v>0.76000000000000301</c:v>
                </c:pt>
                <c:pt idx="88">
                  <c:v>0.76000000000000301</c:v>
                </c:pt>
                <c:pt idx="89">
                  <c:v>0.78</c:v>
                </c:pt>
                <c:pt idx="90">
                  <c:v>0.78</c:v>
                </c:pt>
                <c:pt idx="91">
                  <c:v>0.74000000000000266</c:v>
                </c:pt>
                <c:pt idx="92">
                  <c:v>0.75000000000000278</c:v>
                </c:pt>
                <c:pt idx="93">
                  <c:v>0.74000000000000266</c:v>
                </c:pt>
                <c:pt idx="94">
                  <c:v>0.9</c:v>
                </c:pt>
                <c:pt idx="95">
                  <c:v>0.74000000000000266</c:v>
                </c:pt>
                <c:pt idx="96">
                  <c:v>0.74000000000000266</c:v>
                </c:pt>
                <c:pt idx="97">
                  <c:v>0.74000000000000266</c:v>
                </c:pt>
                <c:pt idx="98">
                  <c:v>0.72000000000000064</c:v>
                </c:pt>
                <c:pt idx="99">
                  <c:v>0.76000000000000301</c:v>
                </c:pt>
                <c:pt idx="100">
                  <c:v>0.79</c:v>
                </c:pt>
                <c:pt idx="101">
                  <c:v>0.81</c:v>
                </c:pt>
                <c:pt idx="102">
                  <c:v>0.81</c:v>
                </c:pt>
                <c:pt idx="103">
                  <c:v>0.72000000000000064</c:v>
                </c:pt>
                <c:pt idx="104">
                  <c:v>0.76000000000000301</c:v>
                </c:pt>
                <c:pt idx="105">
                  <c:v>0.74000000000000266</c:v>
                </c:pt>
                <c:pt idx="106">
                  <c:v>0.73000000000000065</c:v>
                </c:pt>
                <c:pt idx="107">
                  <c:v>0.75000000000000278</c:v>
                </c:pt>
                <c:pt idx="108">
                  <c:v>0.75000000000000278</c:v>
                </c:pt>
                <c:pt idx="109">
                  <c:v>0.78</c:v>
                </c:pt>
                <c:pt idx="110">
                  <c:v>0.72000000000000064</c:v>
                </c:pt>
                <c:pt idx="111">
                  <c:v>0.71000000000000063</c:v>
                </c:pt>
                <c:pt idx="112">
                  <c:v>0.72000000000000064</c:v>
                </c:pt>
                <c:pt idx="113">
                  <c:v>0.8</c:v>
                </c:pt>
                <c:pt idx="114">
                  <c:v>1.05</c:v>
                </c:pt>
                <c:pt idx="115">
                  <c:v>0.8</c:v>
                </c:pt>
                <c:pt idx="116">
                  <c:v>0.85000000000000064</c:v>
                </c:pt>
                <c:pt idx="117">
                  <c:v>0.79</c:v>
                </c:pt>
                <c:pt idx="118">
                  <c:v>0.74000000000000266</c:v>
                </c:pt>
                <c:pt idx="119">
                  <c:v>0.75000000000000278</c:v>
                </c:pt>
                <c:pt idx="120">
                  <c:v>0.74000000000000266</c:v>
                </c:pt>
                <c:pt idx="121">
                  <c:v>0.76000000000000301</c:v>
                </c:pt>
                <c:pt idx="122">
                  <c:v>0.78</c:v>
                </c:pt>
                <c:pt idx="123">
                  <c:v>0.75000000000000278</c:v>
                </c:pt>
                <c:pt idx="124">
                  <c:v>0.88000000000000089</c:v>
                </c:pt>
                <c:pt idx="125">
                  <c:v>0.78</c:v>
                </c:pt>
                <c:pt idx="126">
                  <c:v>0.76000000000000301</c:v>
                </c:pt>
                <c:pt idx="127">
                  <c:v>0.8</c:v>
                </c:pt>
                <c:pt idx="128">
                  <c:v>0.82000000000000062</c:v>
                </c:pt>
                <c:pt idx="129">
                  <c:v>0.8</c:v>
                </c:pt>
                <c:pt idx="130">
                  <c:v>0.8</c:v>
                </c:pt>
                <c:pt idx="131">
                  <c:v>0.77000000000000213</c:v>
                </c:pt>
                <c:pt idx="132">
                  <c:v>0.79</c:v>
                </c:pt>
                <c:pt idx="133">
                  <c:v>0.84000000000000064</c:v>
                </c:pt>
                <c:pt idx="134">
                  <c:v>0.78</c:v>
                </c:pt>
                <c:pt idx="135">
                  <c:v>0.8</c:v>
                </c:pt>
                <c:pt idx="136">
                  <c:v>0.81</c:v>
                </c:pt>
                <c:pt idx="137">
                  <c:v>0.77000000000000213</c:v>
                </c:pt>
                <c:pt idx="138">
                  <c:v>0.85000000000000064</c:v>
                </c:pt>
                <c:pt idx="139">
                  <c:v>0.82000000000000062</c:v>
                </c:pt>
                <c:pt idx="140">
                  <c:v>0.84000000000000064</c:v>
                </c:pt>
                <c:pt idx="141">
                  <c:v>0.83000000000000063</c:v>
                </c:pt>
                <c:pt idx="142">
                  <c:v>0.83000000000000063</c:v>
                </c:pt>
                <c:pt idx="143">
                  <c:v>0.83000000000000063</c:v>
                </c:pt>
                <c:pt idx="144">
                  <c:v>0.88000000000000089</c:v>
                </c:pt>
                <c:pt idx="145">
                  <c:v>0.81</c:v>
                </c:pt>
                <c:pt idx="146">
                  <c:v>0.84000000000000064</c:v>
                </c:pt>
                <c:pt idx="147">
                  <c:v>0.85000000000000064</c:v>
                </c:pt>
                <c:pt idx="148">
                  <c:v>0.81</c:v>
                </c:pt>
                <c:pt idx="149">
                  <c:v>0.82000000000000062</c:v>
                </c:pt>
                <c:pt idx="150">
                  <c:v>0.81</c:v>
                </c:pt>
                <c:pt idx="151">
                  <c:v>0.81</c:v>
                </c:pt>
                <c:pt idx="152">
                  <c:v>0.81</c:v>
                </c:pt>
                <c:pt idx="153">
                  <c:v>0.85000000000000064</c:v>
                </c:pt>
                <c:pt idx="154">
                  <c:v>0.83000000000000063</c:v>
                </c:pt>
                <c:pt idx="155">
                  <c:v>0.82000000000000062</c:v>
                </c:pt>
                <c:pt idx="156">
                  <c:v>0.87000000000000266</c:v>
                </c:pt>
                <c:pt idx="157">
                  <c:v>0.86000000000000065</c:v>
                </c:pt>
                <c:pt idx="158">
                  <c:v>0.86000000000000065</c:v>
                </c:pt>
                <c:pt idx="159">
                  <c:v>0.84000000000000064</c:v>
                </c:pt>
                <c:pt idx="160">
                  <c:v>0.86000000000000065</c:v>
                </c:pt>
                <c:pt idx="161">
                  <c:v>0.86000000000000065</c:v>
                </c:pt>
                <c:pt idx="162">
                  <c:v>0.87000000000000266</c:v>
                </c:pt>
                <c:pt idx="163">
                  <c:v>0.88000000000000089</c:v>
                </c:pt>
                <c:pt idx="164">
                  <c:v>0.86000000000000065</c:v>
                </c:pt>
                <c:pt idx="165">
                  <c:v>1.37</c:v>
                </c:pt>
                <c:pt idx="166">
                  <c:v>1.3800000000000001</c:v>
                </c:pt>
                <c:pt idx="167">
                  <c:v>1.3900000000000001</c:v>
                </c:pt>
                <c:pt idx="168">
                  <c:v>1.35</c:v>
                </c:pt>
                <c:pt idx="169">
                  <c:v>1.33</c:v>
                </c:pt>
                <c:pt idx="170">
                  <c:v>1.3</c:v>
                </c:pt>
                <c:pt idx="171">
                  <c:v>1.35</c:v>
                </c:pt>
                <c:pt idx="172">
                  <c:v>1.27</c:v>
                </c:pt>
                <c:pt idx="173">
                  <c:v>1.35</c:v>
                </c:pt>
                <c:pt idx="174">
                  <c:v>1.29</c:v>
                </c:pt>
                <c:pt idx="175">
                  <c:v>1.28</c:v>
                </c:pt>
                <c:pt idx="176">
                  <c:v>1.4</c:v>
                </c:pt>
                <c:pt idx="177">
                  <c:v>1.3800000000000001</c:v>
                </c:pt>
                <c:pt idx="178">
                  <c:v>1.56</c:v>
                </c:pt>
                <c:pt idx="179">
                  <c:v>1.29</c:v>
                </c:pt>
                <c:pt idx="180">
                  <c:v>1.35</c:v>
                </c:pt>
                <c:pt idx="181">
                  <c:v>1.34</c:v>
                </c:pt>
                <c:pt idx="182">
                  <c:v>1.3</c:v>
                </c:pt>
                <c:pt idx="183">
                  <c:v>1.48</c:v>
                </c:pt>
                <c:pt idx="184">
                  <c:v>1.51</c:v>
                </c:pt>
                <c:pt idx="185">
                  <c:v>1.42</c:v>
                </c:pt>
                <c:pt idx="186">
                  <c:v>1.6</c:v>
                </c:pt>
                <c:pt idx="187">
                  <c:v>1.41</c:v>
                </c:pt>
                <c:pt idx="188">
                  <c:v>1.41</c:v>
                </c:pt>
                <c:pt idx="189">
                  <c:v>1.46</c:v>
                </c:pt>
                <c:pt idx="190">
                  <c:v>1.47</c:v>
                </c:pt>
                <c:pt idx="191">
                  <c:v>1.37</c:v>
                </c:pt>
                <c:pt idx="192">
                  <c:v>1.45</c:v>
                </c:pt>
                <c:pt idx="193">
                  <c:v>1.35</c:v>
                </c:pt>
                <c:pt idx="194">
                  <c:v>1.41</c:v>
                </c:pt>
                <c:pt idx="195">
                  <c:v>1.37</c:v>
                </c:pt>
                <c:pt idx="196">
                  <c:v>1.46</c:v>
                </c:pt>
                <c:pt idx="197">
                  <c:v>1.49</c:v>
                </c:pt>
                <c:pt idx="198">
                  <c:v>1.42</c:v>
                </c:pt>
                <c:pt idx="199">
                  <c:v>1.41</c:v>
                </c:pt>
                <c:pt idx="200">
                  <c:v>1.49</c:v>
                </c:pt>
                <c:pt idx="201">
                  <c:v>1.3900000000000001</c:v>
                </c:pt>
                <c:pt idx="202">
                  <c:v>1.5</c:v>
                </c:pt>
                <c:pt idx="203">
                  <c:v>1.25</c:v>
                </c:pt>
                <c:pt idx="204">
                  <c:v>1.1900000000000053</c:v>
                </c:pt>
                <c:pt idx="205">
                  <c:v>1.1599999999999941</c:v>
                </c:pt>
                <c:pt idx="206">
                  <c:v>1.2</c:v>
                </c:pt>
                <c:pt idx="207">
                  <c:v>1.21</c:v>
                </c:pt>
                <c:pt idx="208">
                  <c:v>1.24</c:v>
                </c:pt>
                <c:pt idx="209">
                  <c:v>1.1800000000000053</c:v>
                </c:pt>
                <c:pt idx="210">
                  <c:v>1.1800000000000053</c:v>
                </c:pt>
                <c:pt idx="211">
                  <c:v>1.1900000000000053</c:v>
                </c:pt>
                <c:pt idx="212">
                  <c:v>1.1700000000000021</c:v>
                </c:pt>
                <c:pt idx="213">
                  <c:v>1.1800000000000053</c:v>
                </c:pt>
                <c:pt idx="214">
                  <c:v>1.21</c:v>
                </c:pt>
                <c:pt idx="215">
                  <c:v>1.1900000000000053</c:v>
                </c:pt>
                <c:pt idx="216">
                  <c:v>1.21</c:v>
                </c:pt>
                <c:pt idx="217">
                  <c:v>1.1599999999999941</c:v>
                </c:pt>
                <c:pt idx="218">
                  <c:v>1.1800000000000053</c:v>
                </c:pt>
                <c:pt idx="219">
                  <c:v>1.23</c:v>
                </c:pt>
                <c:pt idx="220">
                  <c:v>1.21</c:v>
                </c:pt>
                <c:pt idx="221">
                  <c:v>1.1800000000000053</c:v>
                </c:pt>
                <c:pt idx="222">
                  <c:v>1.1800000000000053</c:v>
                </c:pt>
                <c:pt idx="223">
                  <c:v>1.2</c:v>
                </c:pt>
                <c:pt idx="224">
                  <c:v>1.2</c:v>
                </c:pt>
                <c:pt idx="225">
                  <c:v>1.23</c:v>
                </c:pt>
                <c:pt idx="226">
                  <c:v>1.26</c:v>
                </c:pt>
                <c:pt idx="227">
                  <c:v>1.2</c:v>
                </c:pt>
                <c:pt idx="228">
                  <c:v>1.25</c:v>
                </c:pt>
                <c:pt idx="229">
                  <c:v>1.26</c:v>
                </c:pt>
                <c:pt idx="230">
                  <c:v>1.27</c:v>
                </c:pt>
                <c:pt idx="231">
                  <c:v>1.25</c:v>
                </c:pt>
                <c:pt idx="232">
                  <c:v>1.22</c:v>
                </c:pt>
                <c:pt idx="233">
                  <c:v>1.1700000000000021</c:v>
                </c:pt>
                <c:pt idx="234">
                  <c:v>1.1800000000000053</c:v>
                </c:pt>
                <c:pt idx="235">
                  <c:v>1.23</c:v>
                </c:pt>
                <c:pt idx="236">
                  <c:v>1.22</c:v>
                </c:pt>
                <c:pt idx="237">
                  <c:v>1.31</c:v>
                </c:pt>
                <c:pt idx="238">
                  <c:v>1.3</c:v>
                </c:pt>
                <c:pt idx="239">
                  <c:v>1.25</c:v>
                </c:pt>
                <c:pt idx="240">
                  <c:v>1.21</c:v>
                </c:pt>
                <c:pt idx="241">
                  <c:v>1.24</c:v>
                </c:pt>
                <c:pt idx="242">
                  <c:v>1.28</c:v>
                </c:pt>
                <c:pt idx="243">
                  <c:v>1.21</c:v>
                </c:pt>
                <c:pt idx="244">
                  <c:v>1.36</c:v>
                </c:pt>
                <c:pt idx="245">
                  <c:v>1.1499999999999941</c:v>
                </c:pt>
                <c:pt idx="246">
                  <c:v>1.23</c:v>
                </c:pt>
                <c:pt idx="247">
                  <c:v>1.23</c:v>
                </c:pt>
                <c:pt idx="248">
                  <c:v>1.29</c:v>
                </c:pt>
                <c:pt idx="249">
                  <c:v>1.24</c:v>
                </c:pt>
                <c:pt idx="250">
                  <c:v>1.36</c:v>
                </c:pt>
                <c:pt idx="251">
                  <c:v>1.23</c:v>
                </c:pt>
                <c:pt idx="252">
                  <c:v>1.21</c:v>
                </c:pt>
                <c:pt idx="253">
                  <c:v>1.61</c:v>
                </c:pt>
                <c:pt idx="254">
                  <c:v>1.1800000000000053</c:v>
                </c:pt>
                <c:pt idx="255">
                  <c:v>1.24</c:v>
                </c:pt>
                <c:pt idx="256">
                  <c:v>1.1900000000000053</c:v>
                </c:pt>
                <c:pt idx="257">
                  <c:v>1.31</c:v>
                </c:pt>
                <c:pt idx="258">
                  <c:v>1.1599999999999941</c:v>
                </c:pt>
                <c:pt idx="259">
                  <c:v>1.24</c:v>
                </c:pt>
                <c:pt idx="260">
                  <c:v>1.29</c:v>
                </c:pt>
                <c:pt idx="261">
                  <c:v>1.22</c:v>
                </c:pt>
                <c:pt idx="262">
                  <c:v>1.25</c:v>
                </c:pt>
                <c:pt idx="263">
                  <c:v>1.26</c:v>
                </c:pt>
                <c:pt idx="264">
                  <c:v>1.25</c:v>
                </c:pt>
                <c:pt idx="265">
                  <c:v>1.27</c:v>
                </c:pt>
                <c:pt idx="266">
                  <c:v>1.27</c:v>
                </c:pt>
                <c:pt idx="267">
                  <c:v>1.31</c:v>
                </c:pt>
                <c:pt idx="268">
                  <c:v>1.36</c:v>
                </c:pt>
                <c:pt idx="269">
                  <c:v>1.26</c:v>
                </c:pt>
                <c:pt idx="270">
                  <c:v>1.28</c:v>
                </c:pt>
                <c:pt idx="271">
                  <c:v>1.36</c:v>
                </c:pt>
                <c:pt idx="272">
                  <c:v>1.3800000000000001</c:v>
                </c:pt>
                <c:pt idx="273">
                  <c:v>1.24</c:v>
                </c:pt>
                <c:pt idx="274">
                  <c:v>1.4</c:v>
                </c:pt>
                <c:pt idx="275">
                  <c:v>1.33</c:v>
                </c:pt>
                <c:pt idx="276">
                  <c:v>1.27</c:v>
                </c:pt>
                <c:pt idx="277">
                  <c:v>1.3</c:v>
                </c:pt>
                <c:pt idx="278">
                  <c:v>1.3900000000000001</c:v>
                </c:pt>
                <c:pt idx="279">
                  <c:v>1.3800000000000001</c:v>
                </c:pt>
                <c:pt idx="280">
                  <c:v>1.28</c:v>
                </c:pt>
                <c:pt idx="281">
                  <c:v>1.36</c:v>
                </c:pt>
                <c:pt idx="282">
                  <c:v>1.41</c:v>
                </c:pt>
                <c:pt idx="283">
                  <c:v>1.32</c:v>
                </c:pt>
                <c:pt idx="284">
                  <c:v>1.33</c:v>
                </c:pt>
                <c:pt idx="285">
                  <c:v>1.28</c:v>
                </c:pt>
                <c:pt idx="286">
                  <c:v>1.36</c:v>
                </c:pt>
                <c:pt idx="287">
                  <c:v>1.8</c:v>
                </c:pt>
                <c:pt idx="288">
                  <c:v>1.8</c:v>
                </c:pt>
                <c:pt idx="289">
                  <c:v>1.32</c:v>
                </c:pt>
                <c:pt idx="290">
                  <c:v>1.24</c:v>
                </c:pt>
                <c:pt idx="291">
                  <c:v>1.35</c:v>
                </c:pt>
                <c:pt idx="292">
                  <c:v>1.3</c:v>
                </c:pt>
                <c:pt idx="293">
                  <c:v>1.31</c:v>
                </c:pt>
                <c:pt idx="294">
                  <c:v>1.34</c:v>
                </c:pt>
                <c:pt idx="295">
                  <c:v>1.3</c:v>
                </c:pt>
                <c:pt idx="296">
                  <c:v>1.33</c:v>
                </c:pt>
                <c:pt idx="297">
                  <c:v>1.29</c:v>
                </c:pt>
                <c:pt idx="298">
                  <c:v>1.33</c:v>
                </c:pt>
                <c:pt idx="299">
                  <c:v>1.44</c:v>
                </c:pt>
                <c:pt idx="300">
                  <c:v>1.3</c:v>
                </c:pt>
                <c:pt idx="301">
                  <c:v>1.2</c:v>
                </c:pt>
                <c:pt idx="302">
                  <c:v>1.26</c:v>
                </c:pt>
                <c:pt idx="303">
                  <c:v>1.27</c:v>
                </c:pt>
                <c:pt idx="304">
                  <c:v>1.32</c:v>
                </c:pt>
                <c:pt idx="305">
                  <c:v>1.24</c:v>
                </c:pt>
                <c:pt idx="306">
                  <c:v>1.31</c:v>
                </c:pt>
                <c:pt idx="307">
                  <c:v>1.26</c:v>
                </c:pt>
                <c:pt idx="308">
                  <c:v>1.2</c:v>
                </c:pt>
                <c:pt idx="309">
                  <c:v>1.1800000000000053</c:v>
                </c:pt>
                <c:pt idx="310">
                  <c:v>1.26</c:v>
                </c:pt>
              </c:numCache>
            </c:numRef>
          </c:val>
          <c:smooth val="0"/>
        </c:ser>
        <c:ser>
          <c:idx val="1"/>
          <c:order val="1"/>
          <c:marker>
            <c:symbol val="none"/>
          </c:marker>
          <c:val>
            <c:numRef>
              <c:f>Sheet1!$E$100:$E$410</c:f>
              <c:numCache>
                <c:formatCode>General</c:formatCode>
                <c:ptCount val="311"/>
                <c:pt idx="0">
                  <c:v>3.4</c:v>
                </c:pt>
                <c:pt idx="1">
                  <c:v>3.44</c:v>
                </c:pt>
                <c:pt idx="2">
                  <c:v>3.4</c:v>
                </c:pt>
                <c:pt idx="3">
                  <c:v>3.38</c:v>
                </c:pt>
                <c:pt idx="4">
                  <c:v>3.42</c:v>
                </c:pt>
                <c:pt idx="5">
                  <c:v>3.4499999999999997</c:v>
                </c:pt>
                <c:pt idx="6">
                  <c:v>3.4</c:v>
                </c:pt>
                <c:pt idx="7">
                  <c:v>3.4099999999999997</c:v>
                </c:pt>
                <c:pt idx="8">
                  <c:v>3.4</c:v>
                </c:pt>
                <c:pt idx="9">
                  <c:v>3.4099999999999997</c:v>
                </c:pt>
                <c:pt idx="10">
                  <c:v>3.12</c:v>
                </c:pt>
                <c:pt idx="11">
                  <c:v>3.04</c:v>
                </c:pt>
                <c:pt idx="12">
                  <c:v>3.61</c:v>
                </c:pt>
                <c:pt idx="13">
                  <c:v>3.02</c:v>
                </c:pt>
                <c:pt idx="14">
                  <c:v>3.29</c:v>
                </c:pt>
                <c:pt idx="15">
                  <c:v>3.29</c:v>
                </c:pt>
                <c:pt idx="16">
                  <c:v>3.18</c:v>
                </c:pt>
                <c:pt idx="17">
                  <c:v>3.2</c:v>
                </c:pt>
                <c:pt idx="18">
                  <c:v>3.4</c:v>
                </c:pt>
                <c:pt idx="19">
                  <c:v>3.18</c:v>
                </c:pt>
                <c:pt idx="20">
                  <c:v>3.21</c:v>
                </c:pt>
                <c:pt idx="21">
                  <c:v>3.16</c:v>
                </c:pt>
                <c:pt idx="22">
                  <c:v>3.3499999999999988</c:v>
                </c:pt>
                <c:pt idx="23">
                  <c:v>3.17</c:v>
                </c:pt>
                <c:pt idx="24">
                  <c:v>3.62</c:v>
                </c:pt>
                <c:pt idx="25">
                  <c:v>3.62</c:v>
                </c:pt>
                <c:pt idx="26">
                  <c:v>3.54</c:v>
                </c:pt>
                <c:pt idx="27">
                  <c:v>3.3899999999999997</c:v>
                </c:pt>
                <c:pt idx="28">
                  <c:v>3.4099999999999997</c:v>
                </c:pt>
                <c:pt idx="29">
                  <c:v>3.36</c:v>
                </c:pt>
                <c:pt idx="30">
                  <c:v>3.4299999999999997</c:v>
                </c:pt>
                <c:pt idx="31">
                  <c:v>3.3899999999999997</c:v>
                </c:pt>
                <c:pt idx="32">
                  <c:v>3.3699999999999997</c:v>
                </c:pt>
                <c:pt idx="33">
                  <c:v>3.56</c:v>
                </c:pt>
                <c:pt idx="34">
                  <c:v>3.59</c:v>
                </c:pt>
                <c:pt idx="35">
                  <c:v>3.63</c:v>
                </c:pt>
                <c:pt idx="36">
                  <c:v>3.59</c:v>
                </c:pt>
                <c:pt idx="37">
                  <c:v>3.58</c:v>
                </c:pt>
                <c:pt idx="38">
                  <c:v>3.22</c:v>
                </c:pt>
                <c:pt idx="39">
                  <c:v>3.27</c:v>
                </c:pt>
                <c:pt idx="40">
                  <c:v>3.4</c:v>
                </c:pt>
                <c:pt idx="41">
                  <c:v>3.4099999999999997</c:v>
                </c:pt>
                <c:pt idx="42">
                  <c:v>3.4</c:v>
                </c:pt>
                <c:pt idx="43">
                  <c:v>3.72</c:v>
                </c:pt>
                <c:pt idx="44">
                  <c:v>3.62</c:v>
                </c:pt>
                <c:pt idx="45">
                  <c:v>3.63</c:v>
                </c:pt>
                <c:pt idx="46">
                  <c:v>3.64</c:v>
                </c:pt>
                <c:pt idx="47">
                  <c:v>3.56</c:v>
                </c:pt>
                <c:pt idx="48">
                  <c:v>4.04</c:v>
                </c:pt>
                <c:pt idx="49">
                  <c:v>3.66</c:v>
                </c:pt>
                <c:pt idx="50">
                  <c:v>3.69</c:v>
                </c:pt>
                <c:pt idx="51">
                  <c:v>3.6</c:v>
                </c:pt>
                <c:pt idx="52">
                  <c:v>3.67</c:v>
                </c:pt>
                <c:pt idx="53">
                  <c:v>3.58</c:v>
                </c:pt>
                <c:pt idx="54">
                  <c:v>4.28</c:v>
                </c:pt>
                <c:pt idx="55">
                  <c:v>3.69</c:v>
                </c:pt>
                <c:pt idx="56">
                  <c:v>3.69</c:v>
                </c:pt>
                <c:pt idx="57">
                  <c:v>3.66</c:v>
                </c:pt>
                <c:pt idx="58">
                  <c:v>3.74</c:v>
                </c:pt>
                <c:pt idx="59">
                  <c:v>3.61</c:v>
                </c:pt>
                <c:pt idx="60">
                  <c:v>3.8899999999999997</c:v>
                </c:pt>
                <c:pt idx="61">
                  <c:v>3.55</c:v>
                </c:pt>
                <c:pt idx="62">
                  <c:v>3.7600000000000002</c:v>
                </c:pt>
                <c:pt idx="63">
                  <c:v>3.27</c:v>
                </c:pt>
                <c:pt idx="64">
                  <c:v>3.3899999999999997</c:v>
                </c:pt>
                <c:pt idx="65">
                  <c:v>3.44</c:v>
                </c:pt>
                <c:pt idx="66">
                  <c:v>3.4899999999999998</c:v>
                </c:pt>
                <c:pt idx="67">
                  <c:v>3.44</c:v>
                </c:pt>
                <c:pt idx="68">
                  <c:v>3.44</c:v>
                </c:pt>
                <c:pt idx="69">
                  <c:v>3.4099999999999997</c:v>
                </c:pt>
                <c:pt idx="70">
                  <c:v>3.82</c:v>
                </c:pt>
                <c:pt idx="71">
                  <c:v>4.6599999999999975</c:v>
                </c:pt>
                <c:pt idx="72">
                  <c:v>4.54</c:v>
                </c:pt>
                <c:pt idx="73">
                  <c:v>3.29</c:v>
                </c:pt>
                <c:pt idx="74">
                  <c:v>3.3</c:v>
                </c:pt>
                <c:pt idx="75">
                  <c:v>3.2800000000000002</c:v>
                </c:pt>
                <c:pt idx="76">
                  <c:v>3.27</c:v>
                </c:pt>
                <c:pt idx="77">
                  <c:v>3.27</c:v>
                </c:pt>
                <c:pt idx="78">
                  <c:v>3.3099999999999987</c:v>
                </c:pt>
                <c:pt idx="79">
                  <c:v>3.29</c:v>
                </c:pt>
                <c:pt idx="80">
                  <c:v>3.9499999999999997</c:v>
                </c:pt>
                <c:pt idx="81">
                  <c:v>3.94</c:v>
                </c:pt>
                <c:pt idx="82">
                  <c:v>4</c:v>
                </c:pt>
                <c:pt idx="83">
                  <c:v>3.22</c:v>
                </c:pt>
                <c:pt idx="84">
                  <c:v>3.34</c:v>
                </c:pt>
                <c:pt idx="85">
                  <c:v>3.19</c:v>
                </c:pt>
                <c:pt idx="86">
                  <c:v>3.2</c:v>
                </c:pt>
                <c:pt idx="87">
                  <c:v>3.48</c:v>
                </c:pt>
                <c:pt idx="88">
                  <c:v>3.4499999999999997</c:v>
                </c:pt>
                <c:pt idx="89">
                  <c:v>3.4899999999999998</c:v>
                </c:pt>
                <c:pt idx="90">
                  <c:v>3.7</c:v>
                </c:pt>
                <c:pt idx="91">
                  <c:v>3.6</c:v>
                </c:pt>
                <c:pt idx="92">
                  <c:v>3.62</c:v>
                </c:pt>
                <c:pt idx="93">
                  <c:v>3.61</c:v>
                </c:pt>
                <c:pt idx="94">
                  <c:v>4.6099999999999985</c:v>
                </c:pt>
                <c:pt idx="95">
                  <c:v>3.4699999999999998</c:v>
                </c:pt>
                <c:pt idx="96">
                  <c:v>3.66</c:v>
                </c:pt>
                <c:pt idx="97">
                  <c:v>3.5</c:v>
                </c:pt>
                <c:pt idx="98">
                  <c:v>3.82</c:v>
                </c:pt>
                <c:pt idx="99">
                  <c:v>3.86</c:v>
                </c:pt>
                <c:pt idx="100">
                  <c:v>3.84</c:v>
                </c:pt>
                <c:pt idx="101">
                  <c:v>4.0199999999999996</c:v>
                </c:pt>
                <c:pt idx="102">
                  <c:v>3.8899999999999997</c:v>
                </c:pt>
                <c:pt idx="103">
                  <c:v>3.34</c:v>
                </c:pt>
                <c:pt idx="104">
                  <c:v>3.63</c:v>
                </c:pt>
                <c:pt idx="105">
                  <c:v>2.9499999999999997</c:v>
                </c:pt>
                <c:pt idx="106">
                  <c:v>3.24</c:v>
                </c:pt>
                <c:pt idx="107">
                  <c:v>3.23</c:v>
                </c:pt>
                <c:pt idx="108">
                  <c:v>3.2</c:v>
                </c:pt>
                <c:pt idx="109">
                  <c:v>3.24</c:v>
                </c:pt>
                <c:pt idx="110">
                  <c:v>3.18</c:v>
                </c:pt>
                <c:pt idx="111">
                  <c:v>3.14</c:v>
                </c:pt>
                <c:pt idx="112">
                  <c:v>3.16</c:v>
                </c:pt>
                <c:pt idx="113">
                  <c:v>3.32</c:v>
                </c:pt>
                <c:pt idx="114">
                  <c:v>4.4700000000000024</c:v>
                </c:pt>
                <c:pt idx="115">
                  <c:v>4.1599999999999975</c:v>
                </c:pt>
                <c:pt idx="116">
                  <c:v>4.2699999999999996</c:v>
                </c:pt>
                <c:pt idx="117">
                  <c:v>3.9499999999999997</c:v>
                </c:pt>
                <c:pt idx="118">
                  <c:v>3.38</c:v>
                </c:pt>
                <c:pt idx="119">
                  <c:v>3.4099999999999997</c:v>
                </c:pt>
                <c:pt idx="120">
                  <c:v>3.4</c:v>
                </c:pt>
                <c:pt idx="121">
                  <c:v>4.45</c:v>
                </c:pt>
                <c:pt idx="122">
                  <c:v>4.5</c:v>
                </c:pt>
                <c:pt idx="123">
                  <c:v>4.3899999999999997</c:v>
                </c:pt>
                <c:pt idx="124">
                  <c:v>5.03</c:v>
                </c:pt>
                <c:pt idx="125">
                  <c:v>4.21</c:v>
                </c:pt>
                <c:pt idx="126">
                  <c:v>4.96</c:v>
                </c:pt>
                <c:pt idx="127">
                  <c:v>4.8499999999999996</c:v>
                </c:pt>
                <c:pt idx="128">
                  <c:v>3.9499999999999997</c:v>
                </c:pt>
                <c:pt idx="129">
                  <c:v>3.74</c:v>
                </c:pt>
                <c:pt idx="130">
                  <c:v>3.55</c:v>
                </c:pt>
                <c:pt idx="131">
                  <c:v>3.7</c:v>
                </c:pt>
                <c:pt idx="132">
                  <c:v>3.3899999999999997</c:v>
                </c:pt>
                <c:pt idx="133">
                  <c:v>3.36</c:v>
                </c:pt>
                <c:pt idx="134">
                  <c:v>4.1599999999999975</c:v>
                </c:pt>
                <c:pt idx="135">
                  <c:v>3.9499999999999997</c:v>
                </c:pt>
                <c:pt idx="136">
                  <c:v>3.8699999999999997</c:v>
                </c:pt>
                <c:pt idx="137">
                  <c:v>4.41</c:v>
                </c:pt>
                <c:pt idx="138">
                  <c:v>3.64</c:v>
                </c:pt>
                <c:pt idx="139">
                  <c:v>3.6</c:v>
                </c:pt>
                <c:pt idx="140">
                  <c:v>3.46</c:v>
                </c:pt>
                <c:pt idx="141">
                  <c:v>3.57</c:v>
                </c:pt>
                <c:pt idx="142">
                  <c:v>4.0599999999999996</c:v>
                </c:pt>
                <c:pt idx="143">
                  <c:v>3.92</c:v>
                </c:pt>
                <c:pt idx="144">
                  <c:v>3.8899999999999997</c:v>
                </c:pt>
                <c:pt idx="145">
                  <c:v>3.84</c:v>
                </c:pt>
                <c:pt idx="146">
                  <c:v>3.8499999999999988</c:v>
                </c:pt>
                <c:pt idx="147">
                  <c:v>3.74</c:v>
                </c:pt>
                <c:pt idx="148">
                  <c:v>3.7800000000000002</c:v>
                </c:pt>
                <c:pt idx="149">
                  <c:v>3.58</c:v>
                </c:pt>
                <c:pt idx="150">
                  <c:v>3.55</c:v>
                </c:pt>
                <c:pt idx="151">
                  <c:v>3.63</c:v>
                </c:pt>
                <c:pt idx="152">
                  <c:v>3.63</c:v>
                </c:pt>
                <c:pt idx="153">
                  <c:v>3.67</c:v>
                </c:pt>
                <c:pt idx="154">
                  <c:v>3.65</c:v>
                </c:pt>
                <c:pt idx="155">
                  <c:v>3.68</c:v>
                </c:pt>
                <c:pt idx="156">
                  <c:v>3.46</c:v>
                </c:pt>
                <c:pt idx="157">
                  <c:v>3.4899999999999998</c:v>
                </c:pt>
                <c:pt idx="158">
                  <c:v>3.57</c:v>
                </c:pt>
                <c:pt idx="159">
                  <c:v>3.4</c:v>
                </c:pt>
                <c:pt idx="160">
                  <c:v>3.3899999999999997</c:v>
                </c:pt>
                <c:pt idx="161">
                  <c:v>3.42</c:v>
                </c:pt>
                <c:pt idx="162">
                  <c:v>3.5</c:v>
                </c:pt>
                <c:pt idx="163">
                  <c:v>3.52</c:v>
                </c:pt>
                <c:pt idx="164">
                  <c:v>3.51</c:v>
                </c:pt>
                <c:pt idx="165">
                  <c:v>5.33</c:v>
                </c:pt>
                <c:pt idx="166">
                  <c:v>5.41</c:v>
                </c:pt>
                <c:pt idx="167">
                  <c:v>5.3199999999999985</c:v>
                </c:pt>
                <c:pt idx="168">
                  <c:v>5.48</c:v>
                </c:pt>
                <c:pt idx="169">
                  <c:v>4.03</c:v>
                </c:pt>
                <c:pt idx="170">
                  <c:v>4.1499999999999995</c:v>
                </c:pt>
                <c:pt idx="171">
                  <c:v>4.4700000000000024</c:v>
                </c:pt>
                <c:pt idx="172">
                  <c:v>4.25</c:v>
                </c:pt>
                <c:pt idx="173">
                  <c:v>4.26</c:v>
                </c:pt>
                <c:pt idx="174">
                  <c:v>4.63</c:v>
                </c:pt>
                <c:pt idx="175">
                  <c:v>3.9899999999999998</c:v>
                </c:pt>
                <c:pt idx="176">
                  <c:v>4.29</c:v>
                </c:pt>
                <c:pt idx="177">
                  <c:v>4.42</c:v>
                </c:pt>
                <c:pt idx="178">
                  <c:v>5.04</c:v>
                </c:pt>
                <c:pt idx="179">
                  <c:v>4.25</c:v>
                </c:pt>
                <c:pt idx="180">
                  <c:v>4.41</c:v>
                </c:pt>
                <c:pt idx="181">
                  <c:v>4.24</c:v>
                </c:pt>
                <c:pt idx="182">
                  <c:v>4.3099999999999996</c:v>
                </c:pt>
                <c:pt idx="183">
                  <c:v>4.74</c:v>
                </c:pt>
                <c:pt idx="184">
                  <c:v>5.26</c:v>
                </c:pt>
                <c:pt idx="185">
                  <c:v>4.63</c:v>
                </c:pt>
                <c:pt idx="186">
                  <c:v>5.53</c:v>
                </c:pt>
                <c:pt idx="187">
                  <c:v>4.4300000000000024</c:v>
                </c:pt>
                <c:pt idx="188">
                  <c:v>4.53</c:v>
                </c:pt>
                <c:pt idx="189">
                  <c:v>4.4700000000000024</c:v>
                </c:pt>
                <c:pt idx="190">
                  <c:v>4.29</c:v>
                </c:pt>
                <c:pt idx="191">
                  <c:v>4.34</c:v>
                </c:pt>
                <c:pt idx="192">
                  <c:v>4.33</c:v>
                </c:pt>
                <c:pt idx="193">
                  <c:v>4.46</c:v>
                </c:pt>
                <c:pt idx="194">
                  <c:v>4.72</c:v>
                </c:pt>
                <c:pt idx="195">
                  <c:v>4.8</c:v>
                </c:pt>
                <c:pt idx="196">
                  <c:v>4.78</c:v>
                </c:pt>
                <c:pt idx="197">
                  <c:v>5.08</c:v>
                </c:pt>
                <c:pt idx="198">
                  <c:v>4.76</c:v>
                </c:pt>
                <c:pt idx="199">
                  <c:v>4.7300000000000004</c:v>
                </c:pt>
                <c:pt idx="200">
                  <c:v>4.46</c:v>
                </c:pt>
                <c:pt idx="201">
                  <c:v>4.53</c:v>
                </c:pt>
                <c:pt idx="202">
                  <c:v>4.6199999999999966</c:v>
                </c:pt>
                <c:pt idx="203">
                  <c:v>4.13</c:v>
                </c:pt>
                <c:pt idx="204">
                  <c:v>4.13</c:v>
                </c:pt>
                <c:pt idx="205">
                  <c:v>4.2300000000000004</c:v>
                </c:pt>
                <c:pt idx="206">
                  <c:v>4.1899999999999995</c:v>
                </c:pt>
                <c:pt idx="207">
                  <c:v>4.26</c:v>
                </c:pt>
                <c:pt idx="208">
                  <c:v>4.22</c:v>
                </c:pt>
                <c:pt idx="209">
                  <c:v>4.08</c:v>
                </c:pt>
                <c:pt idx="210">
                  <c:v>4.17</c:v>
                </c:pt>
                <c:pt idx="211">
                  <c:v>4.1399999999999997</c:v>
                </c:pt>
                <c:pt idx="212">
                  <c:v>4.13</c:v>
                </c:pt>
                <c:pt idx="213">
                  <c:v>4.1399999999999997</c:v>
                </c:pt>
                <c:pt idx="214">
                  <c:v>4.07</c:v>
                </c:pt>
                <c:pt idx="215">
                  <c:v>4.26</c:v>
                </c:pt>
                <c:pt idx="216">
                  <c:v>4.25</c:v>
                </c:pt>
                <c:pt idx="217">
                  <c:v>4.2300000000000004</c:v>
                </c:pt>
                <c:pt idx="218">
                  <c:v>4.21</c:v>
                </c:pt>
                <c:pt idx="219">
                  <c:v>4.17</c:v>
                </c:pt>
                <c:pt idx="220">
                  <c:v>4.25</c:v>
                </c:pt>
                <c:pt idx="221">
                  <c:v>4.1199999999999966</c:v>
                </c:pt>
                <c:pt idx="222">
                  <c:v>4.09</c:v>
                </c:pt>
                <c:pt idx="223">
                  <c:v>4.17</c:v>
                </c:pt>
                <c:pt idx="224">
                  <c:v>4.3499999999999996</c:v>
                </c:pt>
                <c:pt idx="225">
                  <c:v>4.09</c:v>
                </c:pt>
                <c:pt idx="226">
                  <c:v>4.4400000000000004</c:v>
                </c:pt>
                <c:pt idx="227">
                  <c:v>4.24</c:v>
                </c:pt>
                <c:pt idx="228">
                  <c:v>1.9500000000000037</c:v>
                </c:pt>
                <c:pt idx="229">
                  <c:v>1.9400000000000037</c:v>
                </c:pt>
                <c:pt idx="230">
                  <c:v>1.91</c:v>
                </c:pt>
                <c:pt idx="231">
                  <c:v>1.91</c:v>
                </c:pt>
                <c:pt idx="232">
                  <c:v>1.9600000000000037</c:v>
                </c:pt>
                <c:pt idx="233">
                  <c:v>2.04</c:v>
                </c:pt>
                <c:pt idx="234">
                  <c:v>1.9900000000000042</c:v>
                </c:pt>
                <c:pt idx="235">
                  <c:v>1.9500000000000037</c:v>
                </c:pt>
                <c:pt idx="236">
                  <c:v>1.9800000000000042</c:v>
                </c:pt>
                <c:pt idx="237">
                  <c:v>1.9300000000000037</c:v>
                </c:pt>
                <c:pt idx="238">
                  <c:v>1.9400000000000037</c:v>
                </c:pt>
                <c:pt idx="239">
                  <c:v>1.9400000000000037</c:v>
                </c:pt>
                <c:pt idx="240">
                  <c:v>1.9900000000000042</c:v>
                </c:pt>
                <c:pt idx="241">
                  <c:v>1.9500000000000037</c:v>
                </c:pt>
                <c:pt idx="242">
                  <c:v>1.9800000000000042</c:v>
                </c:pt>
                <c:pt idx="243">
                  <c:v>2.0699999999999998</c:v>
                </c:pt>
                <c:pt idx="244">
                  <c:v>2.2200000000000002</c:v>
                </c:pt>
                <c:pt idx="245">
                  <c:v>1.91</c:v>
                </c:pt>
                <c:pt idx="246">
                  <c:v>2</c:v>
                </c:pt>
                <c:pt idx="247">
                  <c:v>1.9600000000000037</c:v>
                </c:pt>
                <c:pt idx="248">
                  <c:v>1.9200000000000019</c:v>
                </c:pt>
                <c:pt idx="249">
                  <c:v>1.9600000000000037</c:v>
                </c:pt>
                <c:pt idx="250">
                  <c:v>2.08</c:v>
                </c:pt>
                <c:pt idx="251">
                  <c:v>1.9200000000000019</c:v>
                </c:pt>
                <c:pt idx="252">
                  <c:v>1.9200000000000019</c:v>
                </c:pt>
                <c:pt idx="253">
                  <c:v>2.62</c:v>
                </c:pt>
                <c:pt idx="254">
                  <c:v>1.9900000000000042</c:v>
                </c:pt>
                <c:pt idx="255">
                  <c:v>1.9500000000000037</c:v>
                </c:pt>
                <c:pt idx="256">
                  <c:v>1.8900000000000001</c:v>
                </c:pt>
                <c:pt idx="257">
                  <c:v>1.9500000000000037</c:v>
                </c:pt>
                <c:pt idx="258">
                  <c:v>1.9500000000000037</c:v>
                </c:pt>
                <c:pt idx="259">
                  <c:v>2</c:v>
                </c:pt>
                <c:pt idx="260">
                  <c:v>1.91</c:v>
                </c:pt>
                <c:pt idx="261">
                  <c:v>1.9500000000000037</c:v>
                </c:pt>
                <c:pt idx="262">
                  <c:v>1.9600000000000037</c:v>
                </c:pt>
                <c:pt idx="263">
                  <c:v>1.85</c:v>
                </c:pt>
                <c:pt idx="264">
                  <c:v>2.1</c:v>
                </c:pt>
                <c:pt idx="265">
                  <c:v>1.9300000000000037</c:v>
                </c:pt>
                <c:pt idx="266">
                  <c:v>1.9400000000000037</c:v>
                </c:pt>
                <c:pt idx="267">
                  <c:v>2</c:v>
                </c:pt>
                <c:pt idx="268">
                  <c:v>1.9900000000000042</c:v>
                </c:pt>
                <c:pt idx="269">
                  <c:v>2.13</c:v>
                </c:pt>
                <c:pt idx="270">
                  <c:v>2.0099999999999998</c:v>
                </c:pt>
                <c:pt idx="271">
                  <c:v>1.9900000000000042</c:v>
                </c:pt>
                <c:pt idx="272">
                  <c:v>2.15</c:v>
                </c:pt>
                <c:pt idx="273">
                  <c:v>2.1</c:v>
                </c:pt>
                <c:pt idx="274">
                  <c:v>2.13</c:v>
                </c:pt>
                <c:pt idx="275">
                  <c:v>2</c:v>
                </c:pt>
                <c:pt idx="276">
                  <c:v>2.0699999999999998</c:v>
                </c:pt>
                <c:pt idx="277">
                  <c:v>2.12</c:v>
                </c:pt>
                <c:pt idx="278">
                  <c:v>2.0699999999999998</c:v>
                </c:pt>
                <c:pt idx="279">
                  <c:v>2.09</c:v>
                </c:pt>
                <c:pt idx="280">
                  <c:v>2.0699999999999998</c:v>
                </c:pt>
                <c:pt idx="281">
                  <c:v>2.04</c:v>
                </c:pt>
                <c:pt idx="282">
                  <c:v>2.15</c:v>
                </c:pt>
                <c:pt idx="283">
                  <c:v>1.9200000000000019</c:v>
                </c:pt>
                <c:pt idx="284">
                  <c:v>1.9700000000000037</c:v>
                </c:pt>
                <c:pt idx="285">
                  <c:v>2.0099999999999998</c:v>
                </c:pt>
                <c:pt idx="286">
                  <c:v>1.9300000000000037</c:v>
                </c:pt>
                <c:pt idx="287">
                  <c:v>3.15</c:v>
                </c:pt>
                <c:pt idx="288">
                  <c:v>3.18</c:v>
                </c:pt>
                <c:pt idx="289">
                  <c:v>1.9</c:v>
                </c:pt>
                <c:pt idx="290">
                  <c:v>1.9600000000000037</c:v>
                </c:pt>
                <c:pt idx="291">
                  <c:v>1.9400000000000037</c:v>
                </c:pt>
                <c:pt idx="292">
                  <c:v>1.9400000000000037</c:v>
                </c:pt>
                <c:pt idx="293">
                  <c:v>1.9200000000000019</c:v>
                </c:pt>
                <c:pt idx="294">
                  <c:v>1.8800000000000001</c:v>
                </c:pt>
                <c:pt idx="295">
                  <c:v>1.82</c:v>
                </c:pt>
                <c:pt idx="296">
                  <c:v>1.82</c:v>
                </c:pt>
                <c:pt idx="297">
                  <c:v>2</c:v>
                </c:pt>
                <c:pt idx="298">
                  <c:v>1.9200000000000019</c:v>
                </c:pt>
                <c:pt idx="299">
                  <c:v>2.08</c:v>
                </c:pt>
                <c:pt idx="300">
                  <c:v>1.7800000000000018</c:v>
                </c:pt>
                <c:pt idx="301">
                  <c:v>1.8</c:v>
                </c:pt>
                <c:pt idx="302">
                  <c:v>1.81</c:v>
                </c:pt>
                <c:pt idx="303">
                  <c:v>1.7800000000000018</c:v>
                </c:pt>
                <c:pt idx="304">
                  <c:v>1.84</c:v>
                </c:pt>
                <c:pt idx="305">
                  <c:v>1.8800000000000001</c:v>
                </c:pt>
                <c:pt idx="306">
                  <c:v>1.85</c:v>
                </c:pt>
                <c:pt idx="307">
                  <c:v>1.9500000000000037</c:v>
                </c:pt>
                <c:pt idx="308">
                  <c:v>1.8</c:v>
                </c:pt>
                <c:pt idx="309">
                  <c:v>1.9300000000000037</c:v>
                </c:pt>
                <c:pt idx="310">
                  <c:v>1.82</c:v>
                </c:pt>
              </c:numCache>
            </c:numRef>
          </c:val>
          <c:smooth val="0"/>
        </c:ser>
        <c:ser>
          <c:idx val="2"/>
          <c:order val="2"/>
          <c:marker>
            <c:symbol val="none"/>
          </c:marker>
          <c:val>
            <c:numRef>
              <c:f>Sheet1!$F$100:$F$410</c:f>
              <c:numCache>
                <c:formatCode>General</c:formatCode>
                <c:ptCount val="311"/>
                <c:pt idx="0">
                  <c:v>0.32000000000000151</c:v>
                </c:pt>
                <c:pt idx="1">
                  <c:v>0.33000000000000174</c:v>
                </c:pt>
                <c:pt idx="2">
                  <c:v>0.32000000000000151</c:v>
                </c:pt>
                <c:pt idx="3">
                  <c:v>0.32000000000000151</c:v>
                </c:pt>
                <c:pt idx="4">
                  <c:v>0.32000000000000151</c:v>
                </c:pt>
                <c:pt idx="5">
                  <c:v>0.34000000000000052</c:v>
                </c:pt>
                <c:pt idx="6">
                  <c:v>0.32000000000000151</c:v>
                </c:pt>
                <c:pt idx="7">
                  <c:v>0.33000000000000174</c:v>
                </c:pt>
                <c:pt idx="8">
                  <c:v>0.35000000000000031</c:v>
                </c:pt>
                <c:pt idx="9">
                  <c:v>0.30000000000000032</c:v>
                </c:pt>
                <c:pt idx="10">
                  <c:v>0.35000000000000031</c:v>
                </c:pt>
                <c:pt idx="11">
                  <c:v>0.32000000000000151</c:v>
                </c:pt>
                <c:pt idx="12">
                  <c:v>0.33000000000000174</c:v>
                </c:pt>
                <c:pt idx="13">
                  <c:v>0.34000000000000052</c:v>
                </c:pt>
                <c:pt idx="14">
                  <c:v>0.34000000000000052</c:v>
                </c:pt>
                <c:pt idx="15">
                  <c:v>0.32000000000000151</c:v>
                </c:pt>
                <c:pt idx="16">
                  <c:v>0.31000000000000133</c:v>
                </c:pt>
                <c:pt idx="17">
                  <c:v>0.33000000000000174</c:v>
                </c:pt>
                <c:pt idx="18">
                  <c:v>0.34000000000000052</c:v>
                </c:pt>
                <c:pt idx="19">
                  <c:v>0.33000000000000174</c:v>
                </c:pt>
                <c:pt idx="20">
                  <c:v>0.34000000000000052</c:v>
                </c:pt>
                <c:pt idx="21">
                  <c:v>0.37000000000000038</c:v>
                </c:pt>
                <c:pt idx="22">
                  <c:v>0.34000000000000052</c:v>
                </c:pt>
                <c:pt idx="23">
                  <c:v>0.33000000000000174</c:v>
                </c:pt>
                <c:pt idx="24">
                  <c:v>0.35000000000000031</c:v>
                </c:pt>
                <c:pt idx="25">
                  <c:v>0.34000000000000052</c:v>
                </c:pt>
                <c:pt idx="26">
                  <c:v>0.37000000000000038</c:v>
                </c:pt>
                <c:pt idx="27">
                  <c:v>0.32000000000000151</c:v>
                </c:pt>
                <c:pt idx="28">
                  <c:v>0.33000000000000174</c:v>
                </c:pt>
                <c:pt idx="29">
                  <c:v>0.34000000000000052</c:v>
                </c:pt>
                <c:pt idx="30">
                  <c:v>0.33000000000000174</c:v>
                </c:pt>
                <c:pt idx="31">
                  <c:v>0.32000000000000151</c:v>
                </c:pt>
                <c:pt idx="32">
                  <c:v>0.36000000000000032</c:v>
                </c:pt>
                <c:pt idx="33">
                  <c:v>0.31000000000000133</c:v>
                </c:pt>
                <c:pt idx="34">
                  <c:v>0.33000000000000174</c:v>
                </c:pt>
                <c:pt idx="35">
                  <c:v>0.32000000000000151</c:v>
                </c:pt>
                <c:pt idx="36">
                  <c:v>0.34000000000000052</c:v>
                </c:pt>
                <c:pt idx="37">
                  <c:v>0.35000000000000031</c:v>
                </c:pt>
                <c:pt idx="38">
                  <c:v>0.33000000000000174</c:v>
                </c:pt>
                <c:pt idx="39">
                  <c:v>0.36000000000000032</c:v>
                </c:pt>
                <c:pt idx="40">
                  <c:v>0.33000000000000174</c:v>
                </c:pt>
                <c:pt idx="41">
                  <c:v>0.35000000000000031</c:v>
                </c:pt>
                <c:pt idx="42">
                  <c:v>0.36000000000000032</c:v>
                </c:pt>
                <c:pt idx="43">
                  <c:v>0.4</c:v>
                </c:pt>
                <c:pt idx="44">
                  <c:v>0.45</c:v>
                </c:pt>
                <c:pt idx="45">
                  <c:v>0.41000000000000031</c:v>
                </c:pt>
                <c:pt idx="46">
                  <c:v>0.4</c:v>
                </c:pt>
                <c:pt idx="47">
                  <c:v>0.43000000000000038</c:v>
                </c:pt>
                <c:pt idx="48">
                  <c:v>0.46</c:v>
                </c:pt>
                <c:pt idx="49">
                  <c:v>0.41000000000000031</c:v>
                </c:pt>
                <c:pt idx="50">
                  <c:v>0.43000000000000038</c:v>
                </c:pt>
                <c:pt idx="51">
                  <c:v>0.42000000000000032</c:v>
                </c:pt>
                <c:pt idx="52">
                  <c:v>0.44000000000000039</c:v>
                </c:pt>
                <c:pt idx="53">
                  <c:v>0.43000000000000038</c:v>
                </c:pt>
                <c:pt idx="54">
                  <c:v>0.51</c:v>
                </c:pt>
                <c:pt idx="55">
                  <c:v>0.46</c:v>
                </c:pt>
                <c:pt idx="56">
                  <c:v>0.42000000000000032</c:v>
                </c:pt>
                <c:pt idx="57">
                  <c:v>0.45</c:v>
                </c:pt>
                <c:pt idx="58">
                  <c:v>0.44000000000000039</c:v>
                </c:pt>
                <c:pt idx="59">
                  <c:v>0.43000000000000038</c:v>
                </c:pt>
                <c:pt idx="60">
                  <c:v>0.42000000000000032</c:v>
                </c:pt>
                <c:pt idx="61">
                  <c:v>0.41000000000000031</c:v>
                </c:pt>
                <c:pt idx="62">
                  <c:v>0.43000000000000038</c:v>
                </c:pt>
                <c:pt idx="63">
                  <c:v>0.42000000000000032</c:v>
                </c:pt>
                <c:pt idx="64">
                  <c:v>0.42000000000000032</c:v>
                </c:pt>
                <c:pt idx="65">
                  <c:v>0.4</c:v>
                </c:pt>
                <c:pt idx="66">
                  <c:v>0.44000000000000039</c:v>
                </c:pt>
                <c:pt idx="67">
                  <c:v>0.41000000000000031</c:v>
                </c:pt>
                <c:pt idx="68">
                  <c:v>0.42000000000000032</c:v>
                </c:pt>
                <c:pt idx="69">
                  <c:v>0.44000000000000039</c:v>
                </c:pt>
                <c:pt idx="70">
                  <c:v>0.41000000000000031</c:v>
                </c:pt>
                <c:pt idx="71">
                  <c:v>0.4</c:v>
                </c:pt>
                <c:pt idx="72">
                  <c:v>0.42000000000000032</c:v>
                </c:pt>
                <c:pt idx="73">
                  <c:v>0.39000000000000151</c:v>
                </c:pt>
                <c:pt idx="74">
                  <c:v>0.39000000000000151</c:v>
                </c:pt>
                <c:pt idx="75">
                  <c:v>0.39000000000000151</c:v>
                </c:pt>
                <c:pt idx="76">
                  <c:v>0.4</c:v>
                </c:pt>
                <c:pt idx="77">
                  <c:v>0.4</c:v>
                </c:pt>
                <c:pt idx="78">
                  <c:v>0.4</c:v>
                </c:pt>
                <c:pt idx="79">
                  <c:v>0.39000000000000151</c:v>
                </c:pt>
                <c:pt idx="80">
                  <c:v>0.39000000000000151</c:v>
                </c:pt>
                <c:pt idx="81">
                  <c:v>0.41000000000000031</c:v>
                </c:pt>
                <c:pt idx="82">
                  <c:v>0.39000000000000151</c:v>
                </c:pt>
                <c:pt idx="83">
                  <c:v>0.41000000000000031</c:v>
                </c:pt>
                <c:pt idx="84">
                  <c:v>0.42000000000000032</c:v>
                </c:pt>
                <c:pt idx="85">
                  <c:v>0.41000000000000031</c:v>
                </c:pt>
                <c:pt idx="86">
                  <c:v>0.42000000000000032</c:v>
                </c:pt>
                <c:pt idx="87">
                  <c:v>0.41000000000000031</c:v>
                </c:pt>
                <c:pt idx="88">
                  <c:v>0.41000000000000031</c:v>
                </c:pt>
                <c:pt idx="89">
                  <c:v>0.42000000000000032</c:v>
                </c:pt>
                <c:pt idx="90">
                  <c:v>0.45</c:v>
                </c:pt>
                <c:pt idx="91">
                  <c:v>0.46</c:v>
                </c:pt>
                <c:pt idx="92">
                  <c:v>0.44000000000000039</c:v>
                </c:pt>
                <c:pt idx="93">
                  <c:v>0.45</c:v>
                </c:pt>
                <c:pt idx="94">
                  <c:v>0.56000000000000005</c:v>
                </c:pt>
                <c:pt idx="95">
                  <c:v>0.44000000000000039</c:v>
                </c:pt>
                <c:pt idx="96">
                  <c:v>0.42000000000000032</c:v>
                </c:pt>
                <c:pt idx="97">
                  <c:v>0.43000000000000038</c:v>
                </c:pt>
                <c:pt idx="98">
                  <c:v>0.42000000000000032</c:v>
                </c:pt>
                <c:pt idx="99">
                  <c:v>0.46</c:v>
                </c:pt>
                <c:pt idx="100">
                  <c:v>0.42000000000000032</c:v>
                </c:pt>
                <c:pt idx="101">
                  <c:v>0.45</c:v>
                </c:pt>
                <c:pt idx="102">
                  <c:v>0.46</c:v>
                </c:pt>
                <c:pt idx="103">
                  <c:v>0.42000000000000032</c:v>
                </c:pt>
                <c:pt idx="104">
                  <c:v>0.43000000000000038</c:v>
                </c:pt>
                <c:pt idx="105">
                  <c:v>0.43000000000000038</c:v>
                </c:pt>
                <c:pt idx="106">
                  <c:v>0.46</c:v>
                </c:pt>
                <c:pt idx="107">
                  <c:v>0.44000000000000039</c:v>
                </c:pt>
                <c:pt idx="108">
                  <c:v>0.42000000000000032</c:v>
                </c:pt>
                <c:pt idx="109">
                  <c:v>0.43000000000000038</c:v>
                </c:pt>
                <c:pt idx="110">
                  <c:v>0.48000000000000032</c:v>
                </c:pt>
                <c:pt idx="111">
                  <c:v>0.5</c:v>
                </c:pt>
                <c:pt idx="112">
                  <c:v>0.43000000000000038</c:v>
                </c:pt>
                <c:pt idx="113">
                  <c:v>0.45</c:v>
                </c:pt>
                <c:pt idx="114">
                  <c:v>0.51</c:v>
                </c:pt>
                <c:pt idx="115">
                  <c:v>0.5</c:v>
                </c:pt>
                <c:pt idx="116">
                  <c:v>0.47000000000000008</c:v>
                </c:pt>
                <c:pt idx="117">
                  <c:v>0.43000000000000038</c:v>
                </c:pt>
                <c:pt idx="118">
                  <c:v>0.44000000000000039</c:v>
                </c:pt>
                <c:pt idx="119">
                  <c:v>0.43000000000000038</c:v>
                </c:pt>
                <c:pt idx="120">
                  <c:v>0.43000000000000038</c:v>
                </c:pt>
                <c:pt idx="121">
                  <c:v>0.46</c:v>
                </c:pt>
                <c:pt idx="122">
                  <c:v>0.44000000000000039</c:v>
                </c:pt>
                <c:pt idx="123">
                  <c:v>0.41000000000000031</c:v>
                </c:pt>
                <c:pt idx="124">
                  <c:v>0.5</c:v>
                </c:pt>
                <c:pt idx="125">
                  <c:v>0.48000000000000032</c:v>
                </c:pt>
                <c:pt idx="126">
                  <c:v>0.45</c:v>
                </c:pt>
                <c:pt idx="127">
                  <c:v>0.44000000000000039</c:v>
                </c:pt>
                <c:pt idx="128">
                  <c:v>0.44000000000000039</c:v>
                </c:pt>
                <c:pt idx="129">
                  <c:v>0.45</c:v>
                </c:pt>
                <c:pt idx="130">
                  <c:v>0.47000000000000008</c:v>
                </c:pt>
                <c:pt idx="131">
                  <c:v>0.44000000000000039</c:v>
                </c:pt>
                <c:pt idx="132">
                  <c:v>0.45</c:v>
                </c:pt>
                <c:pt idx="133">
                  <c:v>0.45</c:v>
                </c:pt>
                <c:pt idx="134">
                  <c:v>0.47000000000000008</c:v>
                </c:pt>
                <c:pt idx="135">
                  <c:v>0.45</c:v>
                </c:pt>
                <c:pt idx="136">
                  <c:v>0.45</c:v>
                </c:pt>
                <c:pt idx="137">
                  <c:v>0.48000000000000032</c:v>
                </c:pt>
                <c:pt idx="138">
                  <c:v>0.5</c:v>
                </c:pt>
                <c:pt idx="139">
                  <c:v>0.49000000000000032</c:v>
                </c:pt>
                <c:pt idx="140">
                  <c:v>0.51</c:v>
                </c:pt>
                <c:pt idx="141">
                  <c:v>0.49000000000000032</c:v>
                </c:pt>
                <c:pt idx="142">
                  <c:v>0.49000000000000032</c:v>
                </c:pt>
                <c:pt idx="143">
                  <c:v>0.5</c:v>
                </c:pt>
                <c:pt idx="144">
                  <c:v>0.52</c:v>
                </c:pt>
                <c:pt idx="145">
                  <c:v>0.49000000000000032</c:v>
                </c:pt>
                <c:pt idx="146">
                  <c:v>0.53</c:v>
                </c:pt>
                <c:pt idx="147">
                  <c:v>0.53</c:v>
                </c:pt>
                <c:pt idx="148">
                  <c:v>0.49000000000000032</c:v>
                </c:pt>
                <c:pt idx="149">
                  <c:v>0.56000000000000005</c:v>
                </c:pt>
                <c:pt idx="150">
                  <c:v>0.51</c:v>
                </c:pt>
                <c:pt idx="151">
                  <c:v>0.54</c:v>
                </c:pt>
                <c:pt idx="152">
                  <c:v>0.48000000000000032</c:v>
                </c:pt>
                <c:pt idx="153">
                  <c:v>0.5</c:v>
                </c:pt>
                <c:pt idx="154">
                  <c:v>0.55000000000000004</c:v>
                </c:pt>
                <c:pt idx="155">
                  <c:v>0.53</c:v>
                </c:pt>
                <c:pt idx="156">
                  <c:v>0.53</c:v>
                </c:pt>
                <c:pt idx="157">
                  <c:v>0.56000000000000005</c:v>
                </c:pt>
                <c:pt idx="158">
                  <c:v>0.49000000000000032</c:v>
                </c:pt>
                <c:pt idx="159">
                  <c:v>0.52</c:v>
                </c:pt>
                <c:pt idx="160">
                  <c:v>0.53</c:v>
                </c:pt>
                <c:pt idx="161">
                  <c:v>0.56000000000000005</c:v>
                </c:pt>
                <c:pt idx="162">
                  <c:v>0.49000000000000032</c:v>
                </c:pt>
                <c:pt idx="163">
                  <c:v>0.59000000000000064</c:v>
                </c:pt>
                <c:pt idx="164">
                  <c:v>0.53</c:v>
                </c:pt>
                <c:pt idx="165">
                  <c:v>0.94000000000000061</c:v>
                </c:pt>
                <c:pt idx="166">
                  <c:v>0.9</c:v>
                </c:pt>
                <c:pt idx="167">
                  <c:v>0.8900000000000009</c:v>
                </c:pt>
                <c:pt idx="168">
                  <c:v>0.9</c:v>
                </c:pt>
                <c:pt idx="169">
                  <c:v>0.91</c:v>
                </c:pt>
                <c:pt idx="170">
                  <c:v>0.95000000000000062</c:v>
                </c:pt>
                <c:pt idx="171">
                  <c:v>0.92</c:v>
                </c:pt>
                <c:pt idx="172">
                  <c:v>0.9</c:v>
                </c:pt>
                <c:pt idx="173">
                  <c:v>0.88000000000000089</c:v>
                </c:pt>
                <c:pt idx="174">
                  <c:v>1.06</c:v>
                </c:pt>
                <c:pt idx="175">
                  <c:v>0.91</c:v>
                </c:pt>
                <c:pt idx="176">
                  <c:v>0.9</c:v>
                </c:pt>
                <c:pt idx="177">
                  <c:v>0.97000000000000053</c:v>
                </c:pt>
                <c:pt idx="178">
                  <c:v>1.1000000000000001</c:v>
                </c:pt>
                <c:pt idx="179">
                  <c:v>0.91</c:v>
                </c:pt>
                <c:pt idx="180">
                  <c:v>0.91</c:v>
                </c:pt>
                <c:pt idx="181">
                  <c:v>0.91</c:v>
                </c:pt>
                <c:pt idx="182">
                  <c:v>0.92</c:v>
                </c:pt>
                <c:pt idx="183">
                  <c:v>0.9</c:v>
                </c:pt>
                <c:pt idx="184">
                  <c:v>0.96000000000000063</c:v>
                </c:pt>
                <c:pt idx="185">
                  <c:v>0.97000000000000053</c:v>
                </c:pt>
                <c:pt idx="186">
                  <c:v>1.1599999999999941</c:v>
                </c:pt>
                <c:pt idx="187">
                  <c:v>0.98</c:v>
                </c:pt>
                <c:pt idx="188">
                  <c:v>1.04</c:v>
                </c:pt>
                <c:pt idx="189">
                  <c:v>1.02</c:v>
                </c:pt>
                <c:pt idx="190">
                  <c:v>0.95000000000000062</c:v>
                </c:pt>
                <c:pt idx="191">
                  <c:v>0.97000000000000053</c:v>
                </c:pt>
                <c:pt idx="192">
                  <c:v>0.97000000000000053</c:v>
                </c:pt>
                <c:pt idx="193">
                  <c:v>0.97000000000000053</c:v>
                </c:pt>
                <c:pt idx="194">
                  <c:v>0.96000000000000063</c:v>
                </c:pt>
                <c:pt idx="195">
                  <c:v>0.96000000000000063</c:v>
                </c:pt>
                <c:pt idx="196">
                  <c:v>0.94000000000000061</c:v>
                </c:pt>
                <c:pt idx="197">
                  <c:v>1.06</c:v>
                </c:pt>
                <c:pt idx="198">
                  <c:v>0.96000000000000063</c:v>
                </c:pt>
                <c:pt idx="199">
                  <c:v>0.97000000000000053</c:v>
                </c:pt>
                <c:pt idx="200">
                  <c:v>0.98</c:v>
                </c:pt>
                <c:pt idx="201">
                  <c:v>0.96000000000000063</c:v>
                </c:pt>
                <c:pt idx="202">
                  <c:v>0.99</c:v>
                </c:pt>
                <c:pt idx="203">
                  <c:v>0.85000000000000064</c:v>
                </c:pt>
                <c:pt idx="204">
                  <c:v>0.83000000000000063</c:v>
                </c:pt>
                <c:pt idx="205">
                  <c:v>0.88000000000000089</c:v>
                </c:pt>
                <c:pt idx="206">
                  <c:v>0.88000000000000089</c:v>
                </c:pt>
                <c:pt idx="207">
                  <c:v>0.8900000000000009</c:v>
                </c:pt>
                <c:pt idx="208">
                  <c:v>0.9</c:v>
                </c:pt>
                <c:pt idx="209">
                  <c:v>0.85000000000000064</c:v>
                </c:pt>
                <c:pt idx="210">
                  <c:v>0.9</c:v>
                </c:pt>
                <c:pt idx="211">
                  <c:v>0.9</c:v>
                </c:pt>
                <c:pt idx="212">
                  <c:v>0.92</c:v>
                </c:pt>
                <c:pt idx="213">
                  <c:v>0.9</c:v>
                </c:pt>
                <c:pt idx="214">
                  <c:v>0.86000000000000065</c:v>
                </c:pt>
                <c:pt idx="215">
                  <c:v>0.9</c:v>
                </c:pt>
                <c:pt idx="216">
                  <c:v>0.88000000000000089</c:v>
                </c:pt>
                <c:pt idx="217">
                  <c:v>0.8900000000000009</c:v>
                </c:pt>
                <c:pt idx="218">
                  <c:v>0.86000000000000065</c:v>
                </c:pt>
                <c:pt idx="219">
                  <c:v>0.87000000000000266</c:v>
                </c:pt>
                <c:pt idx="220">
                  <c:v>0.86000000000000065</c:v>
                </c:pt>
                <c:pt idx="221">
                  <c:v>0.9</c:v>
                </c:pt>
                <c:pt idx="222">
                  <c:v>0.86000000000000065</c:v>
                </c:pt>
                <c:pt idx="223">
                  <c:v>0.87000000000000266</c:v>
                </c:pt>
                <c:pt idx="224">
                  <c:v>0.85000000000000064</c:v>
                </c:pt>
                <c:pt idx="225">
                  <c:v>0.91</c:v>
                </c:pt>
                <c:pt idx="226">
                  <c:v>0.84000000000000064</c:v>
                </c:pt>
                <c:pt idx="227">
                  <c:v>0.88000000000000089</c:v>
                </c:pt>
                <c:pt idx="228">
                  <c:v>0.97000000000000053</c:v>
                </c:pt>
                <c:pt idx="229">
                  <c:v>0.96000000000000063</c:v>
                </c:pt>
                <c:pt idx="230">
                  <c:v>0.99</c:v>
                </c:pt>
                <c:pt idx="231">
                  <c:v>0.94000000000000061</c:v>
                </c:pt>
                <c:pt idx="232">
                  <c:v>0.96000000000000063</c:v>
                </c:pt>
                <c:pt idx="233">
                  <c:v>1.01</c:v>
                </c:pt>
                <c:pt idx="234">
                  <c:v>0.98</c:v>
                </c:pt>
                <c:pt idx="235">
                  <c:v>0.97000000000000053</c:v>
                </c:pt>
                <c:pt idx="236">
                  <c:v>0.95000000000000062</c:v>
                </c:pt>
                <c:pt idx="237">
                  <c:v>0.98</c:v>
                </c:pt>
                <c:pt idx="238">
                  <c:v>0.98</c:v>
                </c:pt>
                <c:pt idx="239">
                  <c:v>0.97000000000000053</c:v>
                </c:pt>
                <c:pt idx="240">
                  <c:v>0.99</c:v>
                </c:pt>
                <c:pt idx="241">
                  <c:v>0.95000000000000062</c:v>
                </c:pt>
                <c:pt idx="242">
                  <c:v>1</c:v>
                </c:pt>
                <c:pt idx="243">
                  <c:v>1.03</c:v>
                </c:pt>
                <c:pt idx="244">
                  <c:v>1.01</c:v>
                </c:pt>
                <c:pt idx="245">
                  <c:v>1.01</c:v>
                </c:pt>
                <c:pt idx="246">
                  <c:v>0.98</c:v>
                </c:pt>
                <c:pt idx="247">
                  <c:v>0.99</c:v>
                </c:pt>
                <c:pt idx="248">
                  <c:v>1.02</c:v>
                </c:pt>
                <c:pt idx="249">
                  <c:v>0.95000000000000062</c:v>
                </c:pt>
                <c:pt idx="250">
                  <c:v>1.04</c:v>
                </c:pt>
                <c:pt idx="251">
                  <c:v>0.99</c:v>
                </c:pt>
                <c:pt idx="252">
                  <c:v>0.98</c:v>
                </c:pt>
                <c:pt idx="253">
                  <c:v>1.22</c:v>
                </c:pt>
                <c:pt idx="254">
                  <c:v>0.99</c:v>
                </c:pt>
                <c:pt idx="255">
                  <c:v>0.98</c:v>
                </c:pt>
                <c:pt idx="256">
                  <c:v>0.95000000000000062</c:v>
                </c:pt>
                <c:pt idx="257">
                  <c:v>1</c:v>
                </c:pt>
                <c:pt idx="258">
                  <c:v>0.99</c:v>
                </c:pt>
                <c:pt idx="259">
                  <c:v>0.97000000000000053</c:v>
                </c:pt>
                <c:pt idx="260">
                  <c:v>1.03</c:v>
                </c:pt>
                <c:pt idx="261">
                  <c:v>0.96000000000000063</c:v>
                </c:pt>
                <c:pt idx="262">
                  <c:v>0.95000000000000062</c:v>
                </c:pt>
                <c:pt idx="263">
                  <c:v>1.03</c:v>
                </c:pt>
                <c:pt idx="264">
                  <c:v>0.99</c:v>
                </c:pt>
                <c:pt idx="265">
                  <c:v>0.94000000000000061</c:v>
                </c:pt>
                <c:pt idx="266">
                  <c:v>1.02</c:v>
                </c:pt>
                <c:pt idx="267">
                  <c:v>1.01</c:v>
                </c:pt>
                <c:pt idx="268">
                  <c:v>0.99</c:v>
                </c:pt>
                <c:pt idx="269">
                  <c:v>0.96000000000000063</c:v>
                </c:pt>
                <c:pt idx="270">
                  <c:v>0.95000000000000062</c:v>
                </c:pt>
                <c:pt idx="271">
                  <c:v>0.92</c:v>
                </c:pt>
                <c:pt idx="272">
                  <c:v>0.99</c:v>
                </c:pt>
                <c:pt idx="273">
                  <c:v>0.96000000000000063</c:v>
                </c:pt>
                <c:pt idx="274">
                  <c:v>0.96000000000000063</c:v>
                </c:pt>
                <c:pt idx="275">
                  <c:v>0.97000000000000053</c:v>
                </c:pt>
                <c:pt idx="276">
                  <c:v>1.02</c:v>
                </c:pt>
                <c:pt idx="277">
                  <c:v>0.94000000000000061</c:v>
                </c:pt>
                <c:pt idx="278">
                  <c:v>1.03</c:v>
                </c:pt>
                <c:pt idx="279">
                  <c:v>0.95000000000000062</c:v>
                </c:pt>
                <c:pt idx="280">
                  <c:v>0.97000000000000053</c:v>
                </c:pt>
                <c:pt idx="281">
                  <c:v>1</c:v>
                </c:pt>
                <c:pt idx="282">
                  <c:v>0.96000000000000063</c:v>
                </c:pt>
                <c:pt idx="283">
                  <c:v>0.97000000000000053</c:v>
                </c:pt>
                <c:pt idx="284">
                  <c:v>0.97000000000000053</c:v>
                </c:pt>
                <c:pt idx="285">
                  <c:v>0.98</c:v>
                </c:pt>
                <c:pt idx="286">
                  <c:v>0.96000000000000063</c:v>
                </c:pt>
                <c:pt idx="287">
                  <c:v>1.7400000000000015</c:v>
                </c:pt>
                <c:pt idx="288">
                  <c:v>1.7700000000000018</c:v>
                </c:pt>
                <c:pt idx="289">
                  <c:v>0.97000000000000053</c:v>
                </c:pt>
                <c:pt idx="290">
                  <c:v>1.04</c:v>
                </c:pt>
                <c:pt idx="291">
                  <c:v>0.94000000000000061</c:v>
                </c:pt>
                <c:pt idx="292">
                  <c:v>0.93</c:v>
                </c:pt>
                <c:pt idx="293">
                  <c:v>0.97000000000000053</c:v>
                </c:pt>
                <c:pt idx="294">
                  <c:v>0.92</c:v>
                </c:pt>
                <c:pt idx="295">
                  <c:v>0.98</c:v>
                </c:pt>
                <c:pt idx="296">
                  <c:v>0.94000000000000061</c:v>
                </c:pt>
                <c:pt idx="297">
                  <c:v>0.96000000000000063</c:v>
                </c:pt>
                <c:pt idx="298">
                  <c:v>0.95000000000000062</c:v>
                </c:pt>
                <c:pt idx="299">
                  <c:v>1.05</c:v>
                </c:pt>
                <c:pt idx="300">
                  <c:v>0.95000000000000062</c:v>
                </c:pt>
                <c:pt idx="301">
                  <c:v>0.91</c:v>
                </c:pt>
                <c:pt idx="302">
                  <c:v>0.96000000000000063</c:v>
                </c:pt>
                <c:pt idx="303">
                  <c:v>0.92</c:v>
                </c:pt>
                <c:pt idx="304">
                  <c:v>0.96000000000000063</c:v>
                </c:pt>
                <c:pt idx="305">
                  <c:v>0.93</c:v>
                </c:pt>
                <c:pt idx="306">
                  <c:v>0.99</c:v>
                </c:pt>
                <c:pt idx="307">
                  <c:v>0.95000000000000062</c:v>
                </c:pt>
                <c:pt idx="308">
                  <c:v>0.95000000000000062</c:v>
                </c:pt>
                <c:pt idx="309">
                  <c:v>0.96000000000000063</c:v>
                </c:pt>
                <c:pt idx="310">
                  <c:v>0.94000000000000061</c:v>
                </c:pt>
              </c:numCache>
            </c:numRef>
          </c:val>
          <c:smooth val="0"/>
        </c:ser>
        <c:ser>
          <c:idx val="3"/>
          <c:order val="3"/>
          <c:marker>
            <c:symbol val="none"/>
          </c:marker>
          <c:val>
            <c:numRef>
              <c:f>Sheet1!$G$100:$G$410</c:f>
              <c:numCache>
                <c:formatCode>General</c:formatCode>
                <c:ptCount val="311"/>
                <c:pt idx="0">
                  <c:v>0.48000000000000032</c:v>
                </c:pt>
                <c:pt idx="1">
                  <c:v>0.49000000000000032</c:v>
                </c:pt>
                <c:pt idx="2">
                  <c:v>0.45</c:v>
                </c:pt>
                <c:pt idx="3">
                  <c:v>0.45</c:v>
                </c:pt>
                <c:pt idx="4">
                  <c:v>0.43000000000000038</c:v>
                </c:pt>
                <c:pt idx="5">
                  <c:v>0.49000000000000032</c:v>
                </c:pt>
                <c:pt idx="6">
                  <c:v>0.47000000000000008</c:v>
                </c:pt>
                <c:pt idx="7">
                  <c:v>0.48000000000000032</c:v>
                </c:pt>
                <c:pt idx="8">
                  <c:v>0.47000000000000008</c:v>
                </c:pt>
                <c:pt idx="9">
                  <c:v>0.48000000000000032</c:v>
                </c:pt>
                <c:pt idx="10">
                  <c:v>0.46</c:v>
                </c:pt>
                <c:pt idx="11">
                  <c:v>0.47000000000000008</c:v>
                </c:pt>
                <c:pt idx="12">
                  <c:v>0.49000000000000032</c:v>
                </c:pt>
                <c:pt idx="13">
                  <c:v>0.48000000000000032</c:v>
                </c:pt>
                <c:pt idx="14">
                  <c:v>0.46</c:v>
                </c:pt>
                <c:pt idx="15">
                  <c:v>0.48000000000000032</c:v>
                </c:pt>
                <c:pt idx="16">
                  <c:v>0.46</c:v>
                </c:pt>
                <c:pt idx="17">
                  <c:v>0.47000000000000008</c:v>
                </c:pt>
                <c:pt idx="18">
                  <c:v>0.46</c:v>
                </c:pt>
                <c:pt idx="19">
                  <c:v>0.47000000000000008</c:v>
                </c:pt>
                <c:pt idx="20">
                  <c:v>0.46</c:v>
                </c:pt>
                <c:pt idx="21">
                  <c:v>0.5</c:v>
                </c:pt>
                <c:pt idx="22">
                  <c:v>0.48000000000000032</c:v>
                </c:pt>
                <c:pt idx="23">
                  <c:v>0.46</c:v>
                </c:pt>
                <c:pt idx="24">
                  <c:v>0.49000000000000032</c:v>
                </c:pt>
                <c:pt idx="25">
                  <c:v>0.48000000000000032</c:v>
                </c:pt>
                <c:pt idx="26">
                  <c:v>0.54</c:v>
                </c:pt>
                <c:pt idx="27">
                  <c:v>0.51</c:v>
                </c:pt>
                <c:pt idx="28">
                  <c:v>0.52</c:v>
                </c:pt>
                <c:pt idx="29">
                  <c:v>0.48000000000000032</c:v>
                </c:pt>
                <c:pt idx="30">
                  <c:v>0.82000000000000062</c:v>
                </c:pt>
                <c:pt idx="31">
                  <c:v>0.84000000000000064</c:v>
                </c:pt>
                <c:pt idx="32">
                  <c:v>0.8</c:v>
                </c:pt>
                <c:pt idx="33">
                  <c:v>0.82000000000000062</c:v>
                </c:pt>
                <c:pt idx="34">
                  <c:v>0.85000000000000064</c:v>
                </c:pt>
                <c:pt idx="35">
                  <c:v>0.81</c:v>
                </c:pt>
                <c:pt idx="36">
                  <c:v>0.82000000000000062</c:v>
                </c:pt>
                <c:pt idx="37">
                  <c:v>0.82000000000000062</c:v>
                </c:pt>
                <c:pt idx="38">
                  <c:v>0.81</c:v>
                </c:pt>
                <c:pt idx="39">
                  <c:v>0.82000000000000062</c:v>
                </c:pt>
                <c:pt idx="40">
                  <c:v>0.71000000000000063</c:v>
                </c:pt>
                <c:pt idx="41">
                  <c:v>0.66000000000000336</c:v>
                </c:pt>
                <c:pt idx="42">
                  <c:v>0.65000000000000313</c:v>
                </c:pt>
                <c:pt idx="43">
                  <c:v>0.79</c:v>
                </c:pt>
                <c:pt idx="44">
                  <c:v>0.75000000000000278</c:v>
                </c:pt>
                <c:pt idx="45">
                  <c:v>0.74000000000000266</c:v>
                </c:pt>
                <c:pt idx="46">
                  <c:v>0.76000000000000301</c:v>
                </c:pt>
                <c:pt idx="47">
                  <c:v>0.77000000000000213</c:v>
                </c:pt>
                <c:pt idx="48">
                  <c:v>0.78</c:v>
                </c:pt>
                <c:pt idx="49">
                  <c:v>0.72000000000000064</c:v>
                </c:pt>
                <c:pt idx="50">
                  <c:v>0.71000000000000063</c:v>
                </c:pt>
                <c:pt idx="51">
                  <c:v>0.70000000000000062</c:v>
                </c:pt>
                <c:pt idx="52">
                  <c:v>0.72000000000000064</c:v>
                </c:pt>
                <c:pt idx="53">
                  <c:v>0.72000000000000064</c:v>
                </c:pt>
                <c:pt idx="54">
                  <c:v>0.83000000000000063</c:v>
                </c:pt>
                <c:pt idx="55">
                  <c:v>0.74000000000000266</c:v>
                </c:pt>
                <c:pt idx="56">
                  <c:v>0.71000000000000063</c:v>
                </c:pt>
                <c:pt idx="57">
                  <c:v>0.78</c:v>
                </c:pt>
                <c:pt idx="58">
                  <c:v>0.74000000000000266</c:v>
                </c:pt>
                <c:pt idx="59">
                  <c:v>0.72000000000000064</c:v>
                </c:pt>
                <c:pt idx="60">
                  <c:v>0.71000000000000063</c:v>
                </c:pt>
                <c:pt idx="61">
                  <c:v>0.76000000000000301</c:v>
                </c:pt>
                <c:pt idx="62">
                  <c:v>0.73000000000000065</c:v>
                </c:pt>
                <c:pt idx="63">
                  <c:v>0.53</c:v>
                </c:pt>
                <c:pt idx="64">
                  <c:v>0.52</c:v>
                </c:pt>
                <c:pt idx="65">
                  <c:v>0.52</c:v>
                </c:pt>
                <c:pt idx="66">
                  <c:v>0.5</c:v>
                </c:pt>
                <c:pt idx="67">
                  <c:v>0.5</c:v>
                </c:pt>
                <c:pt idx="68">
                  <c:v>0.53</c:v>
                </c:pt>
                <c:pt idx="69">
                  <c:v>0.52</c:v>
                </c:pt>
                <c:pt idx="70">
                  <c:v>0.51</c:v>
                </c:pt>
                <c:pt idx="71">
                  <c:v>0.5</c:v>
                </c:pt>
                <c:pt idx="72">
                  <c:v>0.49000000000000032</c:v>
                </c:pt>
                <c:pt idx="73">
                  <c:v>0.48000000000000032</c:v>
                </c:pt>
                <c:pt idx="74">
                  <c:v>0.55000000000000004</c:v>
                </c:pt>
                <c:pt idx="75">
                  <c:v>0.47000000000000008</c:v>
                </c:pt>
                <c:pt idx="76">
                  <c:v>0.51</c:v>
                </c:pt>
                <c:pt idx="77">
                  <c:v>0.5</c:v>
                </c:pt>
                <c:pt idx="78">
                  <c:v>0.47000000000000008</c:v>
                </c:pt>
                <c:pt idx="79">
                  <c:v>0.5</c:v>
                </c:pt>
                <c:pt idx="80">
                  <c:v>0.49000000000000032</c:v>
                </c:pt>
                <c:pt idx="81">
                  <c:v>0.52</c:v>
                </c:pt>
                <c:pt idx="82">
                  <c:v>0.58000000000000063</c:v>
                </c:pt>
                <c:pt idx="83">
                  <c:v>0.630000000000003</c:v>
                </c:pt>
                <c:pt idx="84">
                  <c:v>0.60000000000000064</c:v>
                </c:pt>
                <c:pt idx="85">
                  <c:v>0.62000000000000266</c:v>
                </c:pt>
                <c:pt idx="86">
                  <c:v>0.64000000000000301</c:v>
                </c:pt>
                <c:pt idx="87">
                  <c:v>0.630000000000003</c:v>
                </c:pt>
                <c:pt idx="88">
                  <c:v>0.60000000000000064</c:v>
                </c:pt>
                <c:pt idx="89">
                  <c:v>0.62000000000000266</c:v>
                </c:pt>
                <c:pt idx="90">
                  <c:v>0.66000000000000336</c:v>
                </c:pt>
                <c:pt idx="91">
                  <c:v>0.65000000000000313</c:v>
                </c:pt>
                <c:pt idx="92">
                  <c:v>0.70000000000000062</c:v>
                </c:pt>
                <c:pt idx="93">
                  <c:v>0.64000000000000301</c:v>
                </c:pt>
                <c:pt idx="94">
                  <c:v>0.91</c:v>
                </c:pt>
                <c:pt idx="95">
                  <c:v>0.70000000000000062</c:v>
                </c:pt>
                <c:pt idx="96">
                  <c:v>0.71000000000000063</c:v>
                </c:pt>
                <c:pt idx="97">
                  <c:v>0.70000000000000062</c:v>
                </c:pt>
                <c:pt idx="98">
                  <c:v>0.71000000000000063</c:v>
                </c:pt>
                <c:pt idx="99">
                  <c:v>0.71000000000000063</c:v>
                </c:pt>
                <c:pt idx="100">
                  <c:v>0.71000000000000063</c:v>
                </c:pt>
                <c:pt idx="101">
                  <c:v>0.73000000000000065</c:v>
                </c:pt>
                <c:pt idx="102">
                  <c:v>0.70000000000000062</c:v>
                </c:pt>
                <c:pt idx="103">
                  <c:v>0.74000000000000266</c:v>
                </c:pt>
                <c:pt idx="104">
                  <c:v>0.77000000000000213</c:v>
                </c:pt>
                <c:pt idx="105">
                  <c:v>0.79</c:v>
                </c:pt>
                <c:pt idx="106">
                  <c:v>0.74000000000000266</c:v>
                </c:pt>
                <c:pt idx="107">
                  <c:v>0.72000000000000064</c:v>
                </c:pt>
                <c:pt idx="108">
                  <c:v>0.72000000000000064</c:v>
                </c:pt>
                <c:pt idx="109">
                  <c:v>0.75000000000000278</c:v>
                </c:pt>
                <c:pt idx="110">
                  <c:v>0.75000000000000278</c:v>
                </c:pt>
                <c:pt idx="111">
                  <c:v>0.77000000000000213</c:v>
                </c:pt>
                <c:pt idx="112">
                  <c:v>0.76000000000000301</c:v>
                </c:pt>
                <c:pt idx="113">
                  <c:v>0.71000000000000063</c:v>
                </c:pt>
                <c:pt idx="114">
                  <c:v>0.83000000000000063</c:v>
                </c:pt>
                <c:pt idx="115">
                  <c:v>0.79</c:v>
                </c:pt>
                <c:pt idx="116">
                  <c:v>0.77000000000000213</c:v>
                </c:pt>
                <c:pt idx="117">
                  <c:v>0.68000000000000105</c:v>
                </c:pt>
                <c:pt idx="118">
                  <c:v>0.68000000000000105</c:v>
                </c:pt>
                <c:pt idx="119">
                  <c:v>0.68000000000000105</c:v>
                </c:pt>
                <c:pt idx="120">
                  <c:v>0.67000000000000348</c:v>
                </c:pt>
                <c:pt idx="121">
                  <c:v>0.70000000000000062</c:v>
                </c:pt>
                <c:pt idx="122">
                  <c:v>0.67000000000000348</c:v>
                </c:pt>
                <c:pt idx="123">
                  <c:v>0.68000000000000105</c:v>
                </c:pt>
                <c:pt idx="124">
                  <c:v>0.71000000000000063</c:v>
                </c:pt>
                <c:pt idx="125">
                  <c:v>0.69000000000000172</c:v>
                </c:pt>
                <c:pt idx="126">
                  <c:v>0.73000000000000065</c:v>
                </c:pt>
                <c:pt idx="127">
                  <c:v>0.67000000000000348</c:v>
                </c:pt>
                <c:pt idx="128">
                  <c:v>0.75000000000000278</c:v>
                </c:pt>
                <c:pt idx="129">
                  <c:v>0.73000000000000065</c:v>
                </c:pt>
                <c:pt idx="130">
                  <c:v>0.73000000000000065</c:v>
                </c:pt>
                <c:pt idx="131">
                  <c:v>0.71000000000000063</c:v>
                </c:pt>
                <c:pt idx="132">
                  <c:v>0.74000000000000266</c:v>
                </c:pt>
                <c:pt idx="133">
                  <c:v>0.67000000000000348</c:v>
                </c:pt>
                <c:pt idx="134">
                  <c:v>0.72000000000000064</c:v>
                </c:pt>
                <c:pt idx="135">
                  <c:v>0.74000000000000266</c:v>
                </c:pt>
                <c:pt idx="136">
                  <c:v>0.72000000000000064</c:v>
                </c:pt>
                <c:pt idx="137">
                  <c:v>0.70000000000000062</c:v>
                </c:pt>
                <c:pt idx="138">
                  <c:v>0.86000000000000065</c:v>
                </c:pt>
                <c:pt idx="139">
                  <c:v>0.8900000000000009</c:v>
                </c:pt>
                <c:pt idx="140">
                  <c:v>0.85000000000000064</c:v>
                </c:pt>
                <c:pt idx="141">
                  <c:v>0.91</c:v>
                </c:pt>
                <c:pt idx="142">
                  <c:v>0.76000000000000301</c:v>
                </c:pt>
                <c:pt idx="143">
                  <c:v>0.79</c:v>
                </c:pt>
                <c:pt idx="144">
                  <c:v>0.8</c:v>
                </c:pt>
                <c:pt idx="145">
                  <c:v>0.83000000000000063</c:v>
                </c:pt>
                <c:pt idx="146">
                  <c:v>0.8</c:v>
                </c:pt>
                <c:pt idx="147">
                  <c:v>0.78</c:v>
                </c:pt>
                <c:pt idx="148">
                  <c:v>0.81</c:v>
                </c:pt>
                <c:pt idx="149">
                  <c:v>0.79</c:v>
                </c:pt>
                <c:pt idx="150">
                  <c:v>0.83000000000000063</c:v>
                </c:pt>
                <c:pt idx="151">
                  <c:v>0.78</c:v>
                </c:pt>
                <c:pt idx="152">
                  <c:v>0.79</c:v>
                </c:pt>
                <c:pt idx="153">
                  <c:v>0.79</c:v>
                </c:pt>
                <c:pt idx="154">
                  <c:v>0.8</c:v>
                </c:pt>
                <c:pt idx="155">
                  <c:v>0.83000000000000063</c:v>
                </c:pt>
                <c:pt idx="156">
                  <c:v>0.77000000000000213</c:v>
                </c:pt>
                <c:pt idx="157">
                  <c:v>0.83000000000000063</c:v>
                </c:pt>
                <c:pt idx="158">
                  <c:v>0.81</c:v>
                </c:pt>
                <c:pt idx="159">
                  <c:v>0.82000000000000062</c:v>
                </c:pt>
                <c:pt idx="160">
                  <c:v>0.81</c:v>
                </c:pt>
                <c:pt idx="161">
                  <c:v>0.78</c:v>
                </c:pt>
                <c:pt idx="162">
                  <c:v>0.76000000000000301</c:v>
                </c:pt>
                <c:pt idx="163">
                  <c:v>0.79</c:v>
                </c:pt>
                <c:pt idx="164">
                  <c:v>0.76000000000000301</c:v>
                </c:pt>
                <c:pt idx="165">
                  <c:v>1.1800000000000053</c:v>
                </c:pt>
                <c:pt idx="166">
                  <c:v>1.22</c:v>
                </c:pt>
                <c:pt idx="167">
                  <c:v>1.2</c:v>
                </c:pt>
                <c:pt idx="168">
                  <c:v>1.21</c:v>
                </c:pt>
                <c:pt idx="169">
                  <c:v>1.1900000000000053</c:v>
                </c:pt>
                <c:pt idx="170">
                  <c:v>1.24</c:v>
                </c:pt>
                <c:pt idx="171">
                  <c:v>1.23</c:v>
                </c:pt>
                <c:pt idx="172">
                  <c:v>1.22</c:v>
                </c:pt>
                <c:pt idx="173">
                  <c:v>1.22</c:v>
                </c:pt>
                <c:pt idx="174">
                  <c:v>1.45</c:v>
                </c:pt>
                <c:pt idx="175">
                  <c:v>1.2</c:v>
                </c:pt>
                <c:pt idx="176">
                  <c:v>1.23</c:v>
                </c:pt>
                <c:pt idx="177">
                  <c:v>1.29</c:v>
                </c:pt>
                <c:pt idx="178">
                  <c:v>1.37</c:v>
                </c:pt>
                <c:pt idx="179">
                  <c:v>1.2</c:v>
                </c:pt>
                <c:pt idx="180">
                  <c:v>1.27</c:v>
                </c:pt>
                <c:pt idx="181">
                  <c:v>1.1900000000000053</c:v>
                </c:pt>
                <c:pt idx="182">
                  <c:v>1.21</c:v>
                </c:pt>
                <c:pt idx="183">
                  <c:v>1.1900000000000053</c:v>
                </c:pt>
                <c:pt idx="184">
                  <c:v>1.21</c:v>
                </c:pt>
                <c:pt idx="185">
                  <c:v>1.29</c:v>
                </c:pt>
                <c:pt idx="186">
                  <c:v>1.5</c:v>
                </c:pt>
                <c:pt idx="187">
                  <c:v>1.27</c:v>
                </c:pt>
                <c:pt idx="188">
                  <c:v>1.29</c:v>
                </c:pt>
                <c:pt idx="189">
                  <c:v>1.29</c:v>
                </c:pt>
                <c:pt idx="190">
                  <c:v>1.25</c:v>
                </c:pt>
                <c:pt idx="191">
                  <c:v>1.28</c:v>
                </c:pt>
                <c:pt idx="192">
                  <c:v>1.23</c:v>
                </c:pt>
                <c:pt idx="193">
                  <c:v>1.21</c:v>
                </c:pt>
                <c:pt idx="194">
                  <c:v>1.27</c:v>
                </c:pt>
                <c:pt idx="195">
                  <c:v>1.2</c:v>
                </c:pt>
                <c:pt idx="196">
                  <c:v>1.23</c:v>
                </c:pt>
                <c:pt idx="197">
                  <c:v>1.3900000000000001</c:v>
                </c:pt>
                <c:pt idx="198">
                  <c:v>1.24</c:v>
                </c:pt>
                <c:pt idx="199">
                  <c:v>1.23</c:v>
                </c:pt>
                <c:pt idx="200">
                  <c:v>1.35</c:v>
                </c:pt>
                <c:pt idx="201">
                  <c:v>1.24</c:v>
                </c:pt>
                <c:pt idx="202">
                  <c:v>1.27</c:v>
                </c:pt>
                <c:pt idx="203">
                  <c:v>1.1000000000000001</c:v>
                </c:pt>
                <c:pt idx="204">
                  <c:v>1.06</c:v>
                </c:pt>
                <c:pt idx="205">
                  <c:v>1.0900000000000001</c:v>
                </c:pt>
                <c:pt idx="206">
                  <c:v>1.06</c:v>
                </c:pt>
                <c:pt idx="207">
                  <c:v>1.1499999999999941</c:v>
                </c:pt>
                <c:pt idx="208">
                  <c:v>1.0900000000000001</c:v>
                </c:pt>
                <c:pt idx="209">
                  <c:v>1.1299999999999939</c:v>
                </c:pt>
                <c:pt idx="210">
                  <c:v>1.0900000000000001</c:v>
                </c:pt>
                <c:pt idx="211">
                  <c:v>1.08</c:v>
                </c:pt>
                <c:pt idx="212">
                  <c:v>1.06</c:v>
                </c:pt>
                <c:pt idx="213">
                  <c:v>1.05</c:v>
                </c:pt>
                <c:pt idx="214">
                  <c:v>1.07</c:v>
                </c:pt>
                <c:pt idx="215">
                  <c:v>1.1299999999999939</c:v>
                </c:pt>
                <c:pt idx="216">
                  <c:v>1.0900000000000001</c:v>
                </c:pt>
                <c:pt idx="217">
                  <c:v>1.07</c:v>
                </c:pt>
                <c:pt idx="218">
                  <c:v>1.06</c:v>
                </c:pt>
                <c:pt idx="219">
                  <c:v>1.06</c:v>
                </c:pt>
                <c:pt idx="220">
                  <c:v>1.08</c:v>
                </c:pt>
                <c:pt idx="221">
                  <c:v>1.08</c:v>
                </c:pt>
                <c:pt idx="222">
                  <c:v>1.04</c:v>
                </c:pt>
                <c:pt idx="223">
                  <c:v>1.04</c:v>
                </c:pt>
                <c:pt idx="224">
                  <c:v>1.03</c:v>
                </c:pt>
                <c:pt idx="225">
                  <c:v>1.06</c:v>
                </c:pt>
                <c:pt idx="226">
                  <c:v>1.08</c:v>
                </c:pt>
                <c:pt idx="227">
                  <c:v>1.05</c:v>
                </c:pt>
                <c:pt idx="228">
                  <c:v>1.1499999999999941</c:v>
                </c:pt>
                <c:pt idx="229">
                  <c:v>1.1499999999999941</c:v>
                </c:pt>
                <c:pt idx="230">
                  <c:v>1.1000000000000001</c:v>
                </c:pt>
                <c:pt idx="231">
                  <c:v>1.1900000000000053</c:v>
                </c:pt>
                <c:pt idx="232">
                  <c:v>1.1499999999999941</c:v>
                </c:pt>
                <c:pt idx="233">
                  <c:v>1.1200000000000001</c:v>
                </c:pt>
                <c:pt idx="234">
                  <c:v>1.1499999999999941</c:v>
                </c:pt>
                <c:pt idx="235">
                  <c:v>1.1399999999999941</c:v>
                </c:pt>
                <c:pt idx="236">
                  <c:v>1.1000000000000001</c:v>
                </c:pt>
                <c:pt idx="237">
                  <c:v>1.1200000000000001</c:v>
                </c:pt>
                <c:pt idx="238">
                  <c:v>1.1499999999999941</c:v>
                </c:pt>
                <c:pt idx="239">
                  <c:v>1.1299999999999939</c:v>
                </c:pt>
                <c:pt idx="240">
                  <c:v>1.1399999999999941</c:v>
                </c:pt>
                <c:pt idx="241">
                  <c:v>1.1299999999999939</c:v>
                </c:pt>
                <c:pt idx="242">
                  <c:v>1.1800000000000053</c:v>
                </c:pt>
                <c:pt idx="243">
                  <c:v>1.1299999999999939</c:v>
                </c:pt>
                <c:pt idx="244">
                  <c:v>1.1900000000000053</c:v>
                </c:pt>
                <c:pt idx="245">
                  <c:v>1.1700000000000021</c:v>
                </c:pt>
                <c:pt idx="246">
                  <c:v>1.1499999999999941</c:v>
                </c:pt>
                <c:pt idx="247">
                  <c:v>1.1399999999999941</c:v>
                </c:pt>
                <c:pt idx="248">
                  <c:v>1.1499999999999941</c:v>
                </c:pt>
                <c:pt idx="249">
                  <c:v>1.1000000000000001</c:v>
                </c:pt>
                <c:pt idx="250">
                  <c:v>1.22</c:v>
                </c:pt>
                <c:pt idx="251">
                  <c:v>1.08</c:v>
                </c:pt>
                <c:pt idx="252">
                  <c:v>1.1100000000000001</c:v>
                </c:pt>
                <c:pt idx="253">
                  <c:v>1.28</c:v>
                </c:pt>
                <c:pt idx="254">
                  <c:v>1.1900000000000053</c:v>
                </c:pt>
                <c:pt idx="255">
                  <c:v>1.1299999999999939</c:v>
                </c:pt>
                <c:pt idx="256">
                  <c:v>1.1200000000000001</c:v>
                </c:pt>
                <c:pt idx="257">
                  <c:v>1.1499999999999941</c:v>
                </c:pt>
                <c:pt idx="258">
                  <c:v>1.1599999999999941</c:v>
                </c:pt>
                <c:pt idx="259">
                  <c:v>1.1399999999999941</c:v>
                </c:pt>
                <c:pt idx="260">
                  <c:v>1.1900000000000053</c:v>
                </c:pt>
                <c:pt idx="261">
                  <c:v>1.1100000000000001</c:v>
                </c:pt>
                <c:pt idx="262">
                  <c:v>1.1299999999999939</c:v>
                </c:pt>
                <c:pt idx="263">
                  <c:v>1.1700000000000021</c:v>
                </c:pt>
                <c:pt idx="264">
                  <c:v>1.1700000000000021</c:v>
                </c:pt>
                <c:pt idx="265">
                  <c:v>1.1399999999999941</c:v>
                </c:pt>
                <c:pt idx="266">
                  <c:v>1.1900000000000053</c:v>
                </c:pt>
                <c:pt idx="267">
                  <c:v>1.1800000000000053</c:v>
                </c:pt>
                <c:pt idx="268">
                  <c:v>1.1299999999999939</c:v>
                </c:pt>
                <c:pt idx="269">
                  <c:v>1.0900000000000001</c:v>
                </c:pt>
                <c:pt idx="270">
                  <c:v>1.07</c:v>
                </c:pt>
                <c:pt idx="271">
                  <c:v>1.08</c:v>
                </c:pt>
                <c:pt idx="272">
                  <c:v>1.08</c:v>
                </c:pt>
                <c:pt idx="273">
                  <c:v>1.07</c:v>
                </c:pt>
                <c:pt idx="274">
                  <c:v>1.1000000000000001</c:v>
                </c:pt>
                <c:pt idx="275">
                  <c:v>1.08</c:v>
                </c:pt>
                <c:pt idx="276">
                  <c:v>1.07</c:v>
                </c:pt>
                <c:pt idx="277">
                  <c:v>1.06</c:v>
                </c:pt>
                <c:pt idx="278">
                  <c:v>1.04</c:v>
                </c:pt>
                <c:pt idx="279">
                  <c:v>1.07</c:v>
                </c:pt>
                <c:pt idx="280">
                  <c:v>1.0900000000000001</c:v>
                </c:pt>
                <c:pt idx="281">
                  <c:v>1.08</c:v>
                </c:pt>
                <c:pt idx="282">
                  <c:v>1.08</c:v>
                </c:pt>
                <c:pt idx="283">
                  <c:v>1.07</c:v>
                </c:pt>
                <c:pt idx="284">
                  <c:v>1.1100000000000001</c:v>
                </c:pt>
                <c:pt idx="285">
                  <c:v>1.1000000000000001</c:v>
                </c:pt>
                <c:pt idx="286">
                  <c:v>1.06</c:v>
                </c:pt>
                <c:pt idx="287">
                  <c:v>2.38</c:v>
                </c:pt>
                <c:pt idx="288">
                  <c:v>2.4099999999999997</c:v>
                </c:pt>
                <c:pt idx="289">
                  <c:v>1.07</c:v>
                </c:pt>
                <c:pt idx="290">
                  <c:v>1.1200000000000001</c:v>
                </c:pt>
                <c:pt idx="291">
                  <c:v>1.06</c:v>
                </c:pt>
                <c:pt idx="292">
                  <c:v>1.07</c:v>
                </c:pt>
                <c:pt idx="293">
                  <c:v>1.07</c:v>
                </c:pt>
                <c:pt idx="294">
                  <c:v>1.05</c:v>
                </c:pt>
                <c:pt idx="295">
                  <c:v>1.08</c:v>
                </c:pt>
                <c:pt idx="296">
                  <c:v>1.1499999999999941</c:v>
                </c:pt>
                <c:pt idx="297">
                  <c:v>1.06</c:v>
                </c:pt>
                <c:pt idx="298">
                  <c:v>1.06</c:v>
                </c:pt>
                <c:pt idx="299">
                  <c:v>1.22</c:v>
                </c:pt>
                <c:pt idx="300">
                  <c:v>1.07</c:v>
                </c:pt>
                <c:pt idx="301">
                  <c:v>1.06</c:v>
                </c:pt>
                <c:pt idx="302">
                  <c:v>1.08</c:v>
                </c:pt>
                <c:pt idx="303">
                  <c:v>1.1000000000000001</c:v>
                </c:pt>
                <c:pt idx="304">
                  <c:v>1.08</c:v>
                </c:pt>
                <c:pt idx="305">
                  <c:v>1.0900000000000001</c:v>
                </c:pt>
                <c:pt idx="306">
                  <c:v>1.0900000000000001</c:v>
                </c:pt>
                <c:pt idx="307">
                  <c:v>1.06</c:v>
                </c:pt>
                <c:pt idx="308">
                  <c:v>1.1000000000000001</c:v>
                </c:pt>
                <c:pt idx="309">
                  <c:v>1.0900000000000001</c:v>
                </c:pt>
                <c:pt idx="310">
                  <c:v>1.08</c:v>
                </c:pt>
              </c:numCache>
            </c:numRef>
          </c:val>
          <c:smooth val="0"/>
        </c:ser>
        <c:ser>
          <c:idx val="4"/>
          <c:order val="4"/>
          <c:marker>
            <c:symbol val="none"/>
          </c:marker>
          <c:val>
            <c:numRef>
              <c:f>Sheet1!$H$100:$H$410</c:f>
              <c:numCache>
                <c:formatCode>General</c:formatCode>
                <c:ptCount val="311"/>
                <c:pt idx="0">
                  <c:v>29.01</c:v>
                </c:pt>
                <c:pt idx="1">
                  <c:v>29.14</c:v>
                </c:pt>
                <c:pt idx="2">
                  <c:v>28.93</c:v>
                </c:pt>
                <c:pt idx="3">
                  <c:v>29.02</c:v>
                </c:pt>
                <c:pt idx="4">
                  <c:v>29.05</c:v>
                </c:pt>
                <c:pt idx="5">
                  <c:v>28.919999999999987</c:v>
                </c:pt>
                <c:pt idx="6">
                  <c:v>28.650000000000031</c:v>
                </c:pt>
                <c:pt idx="7">
                  <c:v>29.16</c:v>
                </c:pt>
                <c:pt idx="8">
                  <c:v>29.05</c:v>
                </c:pt>
                <c:pt idx="9">
                  <c:v>29.130000000000031</c:v>
                </c:pt>
                <c:pt idx="10">
                  <c:v>33.090000000000003</c:v>
                </c:pt>
                <c:pt idx="11">
                  <c:v>33.25</c:v>
                </c:pt>
                <c:pt idx="12">
                  <c:v>30.759999999999987</c:v>
                </c:pt>
                <c:pt idx="13">
                  <c:v>32.290000000000013</c:v>
                </c:pt>
                <c:pt idx="14">
                  <c:v>30.62</c:v>
                </c:pt>
                <c:pt idx="15">
                  <c:v>31.58</c:v>
                </c:pt>
                <c:pt idx="16">
                  <c:v>30.7</c:v>
                </c:pt>
                <c:pt idx="17">
                  <c:v>30.55</c:v>
                </c:pt>
                <c:pt idx="18">
                  <c:v>29.82</c:v>
                </c:pt>
                <c:pt idx="19">
                  <c:v>41.98</c:v>
                </c:pt>
                <c:pt idx="20">
                  <c:v>42</c:v>
                </c:pt>
                <c:pt idx="21">
                  <c:v>42.44</c:v>
                </c:pt>
                <c:pt idx="22">
                  <c:v>42.38</c:v>
                </c:pt>
                <c:pt idx="23">
                  <c:v>42.290000000000013</c:v>
                </c:pt>
                <c:pt idx="24">
                  <c:v>42.67</c:v>
                </c:pt>
                <c:pt idx="25">
                  <c:v>42.84</c:v>
                </c:pt>
                <c:pt idx="26">
                  <c:v>43.86</c:v>
                </c:pt>
                <c:pt idx="27">
                  <c:v>39.28</c:v>
                </c:pt>
                <c:pt idx="28">
                  <c:v>39.03</c:v>
                </c:pt>
                <c:pt idx="29">
                  <c:v>38.870000000000005</c:v>
                </c:pt>
                <c:pt idx="30">
                  <c:v>48.44</c:v>
                </c:pt>
                <c:pt idx="31">
                  <c:v>48.61</c:v>
                </c:pt>
                <c:pt idx="32">
                  <c:v>48.42</c:v>
                </c:pt>
                <c:pt idx="33">
                  <c:v>47.99</c:v>
                </c:pt>
                <c:pt idx="34">
                  <c:v>47.98</c:v>
                </c:pt>
                <c:pt idx="35">
                  <c:v>48.05</c:v>
                </c:pt>
                <c:pt idx="36">
                  <c:v>48.230000000000011</c:v>
                </c:pt>
                <c:pt idx="37">
                  <c:v>48.07</c:v>
                </c:pt>
                <c:pt idx="38">
                  <c:v>48.660000000000011</c:v>
                </c:pt>
                <c:pt idx="39">
                  <c:v>48.71</c:v>
                </c:pt>
                <c:pt idx="40">
                  <c:v>44.68</c:v>
                </c:pt>
                <c:pt idx="41">
                  <c:v>44.67</c:v>
                </c:pt>
                <c:pt idx="42">
                  <c:v>45</c:v>
                </c:pt>
                <c:pt idx="43">
                  <c:v>46.39</c:v>
                </c:pt>
                <c:pt idx="44">
                  <c:v>46.230000000000011</c:v>
                </c:pt>
                <c:pt idx="45">
                  <c:v>46.81</c:v>
                </c:pt>
                <c:pt idx="46">
                  <c:v>46.2</c:v>
                </c:pt>
                <c:pt idx="47">
                  <c:v>35.800000000000004</c:v>
                </c:pt>
                <c:pt idx="48">
                  <c:v>33.68</c:v>
                </c:pt>
                <c:pt idx="49">
                  <c:v>49.17</c:v>
                </c:pt>
                <c:pt idx="50">
                  <c:v>48.94</c:v>
                </c:pt>
                <c:pt idx="51">
                  <c:v>49.18</c:v>
                </c:pt>
                <c:pt idx="52">
                  <c:v>49.46</c:v>
                </c:pt>
                <c:pt idx="53">
                  <c:v>48.61</c:v>
                </c:pt>
                <c:pt idx="54">
                  <c:v>51.45</c:v>
                </c:pt>
                <c:pt idx="55">
                  <c:v>51.08</c:v>
                </c:pt>
                <c:pt idx="56">
                  <c:v>49.2</c:v>
                </c:pt>
                <c:pt idx="57">
                  <c:v>49.2</c:v>
                </c:pt>
                <c:pt idx="58">
                  <c:v>48.75</c:v>
                </c:pt>
                <c:pt idx="59">
                  <c:v>49.5</c:v>
                </c:pt>
                <c:pt idx="60">
                  <c:v>49.33</c:v>
                </c:pt>
                <c:pt idx="61">
                  <c:v>48.63</c:v>
                </c:pt>
                <c:pt idx="62">
                  <c:v>48.220000000000013</c:v>
                </c:pt>
                <c:pt idx="63">
                  <c:v>30.479999999999986</c:v>
                </c:pt>
                <c:pt idx="64">
                  <c:v>31.51</c:v>
                </c:pt>
                <c:pt idx="65">
                  <c:v>31.130000000000031</c:v>
                </c:pt>
                <c:pt idx="66">
                  <c:v>33.58</c:v>
                </c:pt>
                <c:pt idx="67">
                  <c:v>30.830000000000005</c:v>
                </c:pt>
                <c:pt idx="68">
                  <c:v>29.9</c:v>
                </c:pt>
                <c:pt idx="69">
                  <c:v>30.779999999999987</c:v>
                </c:pt>
                <c:pt idx="70">
                  <c:v>52.95</c:v>
                </c:pt>
                <c:pt idx="71">
                  <c:v>53.07</c:v>
                </c:pt>
                <c:pt idx="72">
                  <c:v>52.32</c:v>
                </c:pt>
                <c:pt idx="73">
                  <c:v>11.21</c:v>
                </c:pt>
                <c:pt idx="74">
                  <c:v>11.2</c:v>
                </c:pt>
                <c:pt idx="75">
                  <c:v>11.09</c:v>
                </c:pt>
                <c:pt idx="76">
                  <c:v>11.07</c:v>
                </c:pt>
                <c:pt idx="77">
                  <c:v>11.08</c:v>
                </c:pt>
                <c:pt idx="78">
                  <c:v>11.11</c:v>
                </c:pt>
                <c:pt idx="79">
                  <c:v>11.13</c:v>
                </c:pt>
                <c:pt idx="80">
                  <c:v>11.22</c:v>
                </c:pt>
                <c:pt idx="81">
                  <c:v>11.23</c:v>
                </c:pt>
                <c:pt idx="82">
                  <c:v>11.13</c:v>
                </c:pt>
                <c:pt idx="83">
                  <c:v>10.62</c:v>
                </c:pt>
                <c:pt idx="84">
                  <c:v>10.79</c:v>
                </c:pt>
                <c:pt idx="85">
                  <c:v>10.49</c:v>
                </c:pt>
                <c:pt idx="86">
                  <c:v>10.63</c:v>
                </c:pt>
                <c:pt idx="87">
                  <c:v>10.69</c:v>
                </c:pt>
                <c:pt idx="88">
                  <c:v>10.58</c:v>
                </c:pt>
                <c:pt idx="89">
                  <c:v>10.52</c:v>
                </c:pt>
                <c:pt idx="90">
                  <c:v>8.06</c:v>
                </c:pt>
                <c:pt idx="91">
                  <c:v>8.16</c:v>
                </c:pt>
                <c:pt idx="92">
                  <c:v>8.16</c:v>
                </c:pt>
                <c:pt idx="93">
                  <c:v>8.0500000000000007</c:v>
                </c:pt>
                <c:pt idx="94">
                  <c:v>13.97</c:v>
                </c:pt>
                <c:pt idx="95">
                  <c:v>13.52</c:v>
                </c:pt>
                <c:pt idx="96">
                  <c:v>13.450000000000006</c:v>
                </c:pt>
                <c:pt idx="97">
                  <c:v>13.73</c:v>
                </c:pt>
                <c:pt idx="98">
                  <c:v>13.360000000000024</c:v>
                </c:pt>
                <c:pt idx="99">
                  <c:v>8.81</c:v>
                </c:pt>
                <c:pt idx="100">
                  <c:v>8.76</c:v>
                </c:pt>
                <c:pt idx="101">
                  <c:v>8.9600000000000026</c:v>
                </c:pt>
                <c:pt idx="102">
                  <c:v>8.82</c:v>
                </c:pt>
                <c:pt idx="103">
                  <c:v>7.08</c:v>
                </c:pt>
                <c:pt idx="104">
                  <c:v>7.1199999999999966</c:v>
                </c:pt>
                <c:pt idx="105">
                  <c:v>7.71</c:v>
                </c:pt>
                <c:pt idx="106">
                  <c:v>7.06</c:v>
                </c:pt>
                <c:pt idx="107">
                  <c:v>7.04</c:v>
                </c:pt>
                <c:pt idx="108">
                  <c:v>7.07</c:v>
                </c:pt>
                <c:pt idx="109">
                  <c:v>7.08</c:v>
                </c:pt>
                <c:pt idx="110">
                  <c:v>7.29</c:v>
                </c:pt>
                <c:pt idx="111">
                  <c:v>7.13</c:v>
                </c:pt>
                <c:pt idx="112">
                  <c:v>7.1599999999999975</c:v>
                </c:pt>
                <c:pt idx="113">
                  <c:v>12.96</c:v>
                </c:pt>
                <c:pt idx="114">
                  <c:v>12.89</c:v>
                </c:pt>
                <c:pt idx="115">
                  <c:v>14.39</c:v>
                </c:pt>
                <c:pt idx="116">
                  <c:v>12.38</c:v>
                </c:pt>
                <c:pt idx="117">
                  <c:v>12.24</c:v>
                </c:pt>
                <c:pt idx="118">
                  <c:v>9.64</c:v>
                </c:pt>
                <c:pt idx="119">
                  <c:v>9.84</c:v>
                </c:pt>
                <c:pt idx="120">
                  <c:v>9.52</c:v>
                </c:pt>
                <c:pt idx="121">
                  <c:v>8.2000000000000011</c:v>
                </c:pt>
                <c:pt idx="122">
                  <c:v>8.42</c:v>
                </c:pt>
                <c:pt idx="123">
                  <c:v>8.2900000000000009</c:v>
                </c:pt>
                <c:pt idx="124">
                  <c:v>9.2800000000000011</c:v>
                </c:pt>
                <c:pt idx="125">
                  <c:v>8.74</c:v>
                </c:pt>
                <c:pt idx="126">
                  <c:v>8.7900000000000009</c:v>
                </c:pt>
                <c:pt idx="127">
                  <c:v>8.67</c:v>
                </c:pt>
                <c:pt idx="128">
                  <c:v>9.92</c:v>
                </c:pt>
                <c:pt idx="129">
                  <c:v>9.43</c:v>
                </c:pt>
                <c:pt idx="130">
                  <c:v>9.65</c:v>
                </c:pt>
                <c:pt idx="131">
                  <c:v>9.66</c:v>
                </c:pt>
                <c:pt idx="132">
                  <c:v>10.32</c:v>
                </c:pt>
                <c:pt idx="133">
                  <c:v>10.32</c:v>
                </c:pt>
                <c:pt idx="134">
                  <c:v>10.06</c:v>
                </c:pt>
                <c:pt idx="135">
                  <c:v>9.9700000000000006</c:v>
                </c:pt>
                <c:pt idx="136">
                  <c:v>10.030000000000001</c:v>
                </c:pt>
                <c:pt idx="137">
                  <c:v>10.14</c:v>
                </c:pt>
                <c:pt idx="138">
                  <c:v>9.77</c:v>
                </c:pt>
                <c:pt idx="139">
                  <c:v>9.7900000000000009</c:v>
                </c:pt>
                <c:pt idx="140">
                  <c:v>9.8600000000000048</c:v>
                </c:pt>
                <c:pt idx="141">
                  <c:v>8.27</c:v>
                </c:pt>
                <c:pt idx="142">
                  <c:v>7.85</c:v>
                </c:pt>
                <c:pt idx="143">
                  <c:v>7.9</c:v>
                </c:pt>
                <c:pt idx="144">
                  <c:v>7.89</c:v>
                </c:pt>
                <c:pt idx="145">
                  <c:v>7.88</c:v>
                </c:pt>
                <c:pt idx="146">
                  <c:v>7.89</c:v>
                </c:pt>
                <c:pt idx="147">
                  <c:v>7.9</c:v>
                </c:pt>
                <c:pt idx="148">
                  <c:v>7.98</c:v>
                </c:pt>
                <c:pt idx="149">
                  <c:v>7.9700000000000024</c:v>
                </c:pt>
                <c:pt idx="150">
                  <c:v>8.02</c:v>
                </c:pt>
                <c:pt idx="151">
                  <c:v>7.94</c:v>
                </c:pt>
                <c:pt idx="152">
                  <c:v>7.94</c:v>
                </c:pt>
                <c:pt idx="153">
                  <c:v>7.94</c:v>
                </c:pt>
                <c:pt idx="154">
                  <c:v>7.9700000000000024</c:v>
                </c:pt>
                <c:pt idx="155">
                  <c:v>8.0500000000000007</c:v>
                </c:pt>
                <c:pt idx="156">
                  <c:v>9.48</c:v>
                </c:pt>
                <c:pt idx="157">
                  <c:v>9.75</c:v>
                </c:pt>
                <c:pt idx="158">
                  <c:v>9.75</c:v>
                </c:pt>
                <c:pt idx="159">
                  <c:v>9.58</c:v>
                </c:pt>
                <c:pt idx="160">
                  <c:v>9.49</c:v>
                </c:pt>
                <c:pt idx="161">
                  <c:v>9.6300000000000008</c:v>
                </c:pt>
                <c:pt idx="162">
                  <c:v>9.49</c:v>
                </c:pt>
                <c:pt idx="163">
                  <c:v>9.61</c:v>
                </c:pt>
                <c:pt idx="164">
                  <c:v>9.66</c:v>
                </c:pt>
                <c:pt idx="165">
                  <c:v>15.18</c:v>
                </c:pt>
                <c:pt idx="166">
                  <c:v>15.370000000000006</c:v>
                </c:pt>
                <c:pt idx="167">
                  <c:v>15.32</c:v>
                </c:pt>
                <c:pt idx="168">
                  <c:v>15.52</c:v>
                </c:pt>
                <c:pt idx="169">
                  <c:v>14.79</c:v>
                </c:pt>
                <c:pt idx="170">
                  <c:v>14.65</c:v>
                </c:pt>
                <c:pt idx="171">
                  <c:v>14.68</c:v>
                </c:pt>
                <c:pt idx="172">
                  <c:v>14.56</c:v>
                </c:pt>
                <c:pt idx="173">
                  <c:v>14.55</c:v>
                </c:pt>
                <c:pt idx="174">
                  <c:v>18.279999999999987</c:v>
                </c:pt>
                <c:pt idx="175">
                  <c:v>14.7</c:v>
                </c:pt>
                <c:pt idx="176">
                  <c:v>14.9</c:v>
                </c:pt>
                <c:pt idx="177">
                  <c:v>15.02</c:v>
                </c:pt>
                <c:pt idx="178">
                  <c:v>16.55</c:v>
                </c:pt>
                <c:pt idx="179">
                  <c:v>14.89</c:v>
                </c:pt>
                <c:pt idx="180">
                  <c:v>15.27</c:v>
                </c:pt>
                <c:pt idx="181">
                  <c:v>14.92</c:v>
                </c:pt>
                <c:pt idx="182">
                  <c:v>14.73</c:v>
                </c:pt>
                <c:pt idx="183">
                  <c:v>14.44</c:v>
                </c:pt>
                <c:pt idx="184">
                  <c:v>11.76</c:v>
                </c:pt>
                <c:pt idx="185">
                  <c:v>14.26</c:v>
                </c:pt>
                <c:pt idx="186">
                  <c:v>16.55</c:v>
                </c:pt>
                <c:pt idx="187">
                  <c:v>14.07</c:v>
                </c:pt>
                <c:pt idx="188">
                  <c:v>14.05</c:v>
                </c:pt>
                <c:pt idx="189">
                  <c:v>14.21</c:v>
                </c:pt>
                <c:pt idx="190">
                  <c:v>13.58</c:v>
                </c:pt>
                <c:pt idx="191">
                  <c:v>13.6</c:v>
                </c:pt>
                <c:pt idx="192">
                  <c:v>13.6</c:v>
                </c:pt>
                <c:pt idx="193">
                  <c:v>13.56</c:v>
                </c:pt>
                <c:pt idx="194">
                  <c:v>13.88</c:v>
                </c:pt>
                <c:pt idx="195">
                  <c:v>14.08</c:v>
                </c:pt>
                <c:pt idx="196">
                  <c:v>13.97</c:v>
                </c:pt>
                <c:pt idx="197">
                  <c:v>15.75</c:v>
                </c:pt>
                <c:pt idx="198">
                  <c:v>13.96</c:v>
                </c:pt>
                <c:pt idx="199">
                  <c:v>14.1</c:v>
                </c:pt>
                <c:pt idx="200">
                  <c:v>17.66</c:v>
                </c:pt>
                <c:pt idx="201">
                  <c:v>12.19</c:v>
                </c:pt>
                <c:pt idx="202">
                  <c:v>11.78</c:v>
                </c:pt>
                <c:pt idx="203">
                  <c:v>12.09</c:v>
                </c:pt>
                <c:pt idx="204">
                  <c:v>12.26</c:v>
                </c:pt>
                <c:pt idx="205">
                  <c:v>12.12</c:v>
                </c:pt>
                <c:pt idx="206">
                  <c:v>12.07</c:v>
                </c:pt>
                <c:pt idx="207">
                  <c:v>12.14</c:v>
                </c:pt>
                <c:pt idx="208">
                  <c:v>12.51</c:v>
                </c:pt>
                <c:pt idx="209">
                  <c:v>12.34</c:v>
                </c:pt>
                <c:pt idx="210">
                  <c:v>12.14</c:v>
                </c:pt>
                <c:pt idx="211">
                  <c:v>12.08</c:v>
                </c:pt>
                <c:pt idx="212">
                  <c:v>12.28</c:v>
                </c:pt>
                <c:pt idx="213">
                  <c:v>12.11</c:v>
                </c:pt>
                <c:pt idx="214">
                  <c:v>12.25</c:v>
                </c:pt>
                <c:pt idx="215">
                  <c:v>13.22</c:v>
                </c:pt>
                <c:pt idx="216">
                  <c:v>12.22</c:v>
                </c:pt>
                <c:pt idx="217">
                  <c:v>12.53</c:v>
                </c:pt>
                <c:pt idx="218">
                  <c:v>12.370000000000006</c:v>
                </c:pt>
                <c:pt idx="219">
                  <c:v>12.31</c:v>
                </c:pt>
                <c:pt idx="220">
                  <c:v>12.360000000000024</c:v>
                </c:pt>
                <c:pt idx="221">
                  <c:v>12.46</c:v>
                </c:pt>
                <c:pt idx="222">
                  <c:v>12.13</c:v>
                </c:pt>
                <c:pt idx="223">
                  <c:v>12.19</c:v>
                </c:pt>
                <c:pt idx="224">
                  <c:v>12.11</c:v>
                </c:pt>
                <c:pt idx="225">
                  <c:v>12.31</c:v>
                </c:pt>
                <c:pt idx="226">
                  <c:v>12.16</c:v>
                </c:pt>
                <c:pt idx="227">
                  <c:v>12.14</c:v>
                </c:pt>
                <c:pt idx="228">
                  <c:v>14.25</c:v>
                </c:pt>
                <c:pt idx="229">
                  <c:v>14.16</c:v>
                </c:pt>
                <c:pt idx="230">
                  <c:v>14.350000000000026</c:v>
                </c:pt>
                <c:pt idx="231">
                  <c:v>14.39</c:v>
                </c:pt>
                <c:pt idx="232">
                  <c:v>14.33</c:v>
                </c:pt>
                <c:pt idx="233">
                  <c:v>14.11</c:v>
                </c:pt>
                <c:pt idx="234">
                  <c:v>14.12</c:v>
                </c:pt>
                <c:pt idx="235">
                  <c:v>14.1</c:v>
                </c:pt>
                <c:pt idx="236">
                  <c:v>14.16</c:v>
                </c:pt>
                <c:pt idx="237">
                  <c:v>14.05</c:v>
                </c:pt>
                <c:pt idx="238">
                  <c:v>14.19</c:v>
                </c:pt>
                <c:pt idx="239">
                  <c:v>14.11</c:v>
                </c:pt>
                <c:pt idx="240">
                  <c:v>14.07</c:v>
                </c:pt>
                <c:pt idx="241">
                  <c:v>14.12</c:v>
                </c:pt>
                <c:pt idx="242">
                  <c:v>14.12</c:v>
                </c:pt>
                <c:pt idx="243">
                  <c:v>14.19</c:v>
                </c:pt>
                <c:pt idx="244">
                  <c:v>14.41</c:v>
                </c:pt>
                <c:pt idx="245">
                  <c:v>14.17</c:v>
                </c:pt>
                <c:pt idx="246">
                  <c:v>14.14</c:v>
                </c:pt>
                <c:pt idx="247">
                  <c:v>14.09</c:v>
                </c:pt>
                <c:pt idx="248">
                  <c:v>14.02</c:v>
                </c:pt>
                <c:pt idx="249">
                  <c:v>14.04</c:v>
                </c:pt>
                <c:pt idx="250">
                  <c:v>15.6</c:v>
                </c:pt>
                <c:pt idx="251">
                  <c:v>14.11</c:v>
                </c:pt>
                <c:pt idx="252">
                  <c:v>14.14</c:v>
                </c:pt>
                <c:pt idx="253">
                  <c:v>17.100000000000001</c:v>
                </c:pt>
                <c:pt idx="254">
                  <c:v>14.74</c:v>
                </c:pt>
                <c:pt idx="255">
                  <c:v>14.21</c:v>
                </c:pt>
                <c:pt idx="256">
                  <c:v>14.12</c:v>
                </c:pt>
                <c:pt idx="257">
                  <c:v>13.54</c:v>
                </c:pt>
                <c:pt idx="258">
                  <c:v>13.58</c:v>
                </c:pt>
                <c:pt idx="259">
                  <c:v>13.61</c:v>
                </c:pt>
                <c:pt idx="260">
                  <c:v>13.54</c:v>
                </c:pt>
                <c:pt idx="261">
                  <c:v>13.51</c:v>
                </c:pt>
                <c:pt idx="262">
                  <c:v>13.75</c:v>
                </c:pt>
                <c:pt idx="263">
                  <c:v>13.76</c:v>
                </c:pt>
                <c:pt idx="264">
                  <c:v>13.38</c:v>
                </c:pt>
                <c:pt idx="265">
                  <c:v>13.64</c:v>
                </c:pt>
                <c:pt idx="266">
                  <c:v>13.77</c:v>
                </c:pt>
                <c:pt idx="267">
                  <c:v>13.67</c:v>
                </c:pt>
                <c:pt idx="268">
                  <c:v>13.66</c:v>
                </c:pt>
                <c:pt idx="269">
                  <c:v>11.32</c:v>
                </c:pt>
                <c:pt idx="270">
                  <c:v>11.450000000000006</c:v>
                </c:pt>
                <c:pt idx="271">
                  <c:v>11.34</c:v>
                </c:pt>
                <c:pt idx="272">
                  <c:v>11.21</c:v>
                </c:pt>
                <c:pt idx="273">
                  <c:v>11.46</c:v>
                </c:pt>
                <c:pt idx="274">
                  <c:v>11.29</c:v>
                </c:pt>
                <c:pt idx="275">
                  <c:v>11.29</c:v>
                </c:pt>
                <c:pt idx="276">
                  <c:v>11.26</c:v>
                </c:pt>
                <c:pt idx="277">
                  <c:v>11.42</c:v>
                </c:pt>
                <c:pt idx="278">
                  <c:v>10.51</c:v>
                </c:pt>
                <c:pt idx="279">
                  <c:v>10.53</c:v>
                </c:pt>
                <c:pt idx="280">
                  <c:v>10.54</c:v>
                </c:pt>
                <c:pt idx="281">
                  <c:v>10.4</c:v>
                </c:pt>
                <c:pt idx="282">
                  <c:v>10.41</c:v>
                </c:pt>
                <c:pt idx="283">
                  <c:v>10.54</c:v>
                </c:pt>
                <c:pt idx="284">
                  <c:v>10.51</c:v>
                </c:pt>
                <c:pt idx="285">
                  <c:v>10.47</c:v>
                </c:pt>
                <c:pt idx="286">
                  <c:v>10.43</c:v>
                </c:pt>
                <c:pt idx="287">
                  <c:v>13.8</c:v>
                </c:pt>
                <c:pt idx="288">
                  <c:v>13.75</c:v>
                </c:pt>
                <c:pt idx="289">
                  <c:v>10.53</c:v>
                </c:pt>
                <c:pt idx="290">
                  <c:v>10.59</c:v>
                </c:pt>
                <c:pt idx="291">
                  <c:v>10.52</c:v>
                </c:pt>
                <c:pt idx="292">
                  <c:v>10.54</c:v>
                </c:pt>
                <c:pt idx="293">
                  <c:v>10.38</c:v>
                </c:pt>
                <c:pt idx="294">
                  <c:v>9.4500000000000028</c:v>
                </c:pt>
                <c:pt idx="295">
                  <c:v>9.7200000000000006</c:v>
                </c:pt>
                <c:pt idx="296">
                  <c:v>9.6300000000000008</c:v>
                </c:pt>
                <c:pt idx="297">
                  <c:v>9.3800000000000008</c:v>
                </c:pt>
                <c:pt idx="298">
                  <c:v>9.52</c:v>
                </c:pt>
                <c:pt idx="299">
                  <c:v>9.61</c:v>
                </c:pt>
                <c:pt idx="300">
                  <c:v>8.18</c:v>
                </c:pt>
                <c:pt idx="301">
                  <c:v>8.120000000000001</c:v>
                </c:pt>
                <c:pt idx="302">
                  <c:v>8.25</c:v>
                </c:pt>
                <c:pt idx="303">
                  <c:v>8.23</c:v>
                </c:pt>
                <c:pt idx="304">
                  <c:v>8.2100000000000009</c:v>
                </c:pt>
                <c:pt idx="305">
                  <c:v>8.17</c:v>
                </c:pt>
                <c:pt idx="306">
                  <c:v>8.3000000000000007</c:v>
                </c:pt>
                <c:pt idx="307">
                  <c:v>8.25</c:v>
                </c:pt>
                <c:pt idx="308">
                  <c:v>8.52</c:v>
                </c:pt>
                <c:pt idx="309">
                  <c:v>8.2000000000000011</c:v>
                </c:pt>
                <c:pt idx="310">
                  <c:v>8.11</c:v>
                </c:pt>
              </c:numCache>
            </c:numRef>
          </c:val>
          <c:smooth val="0"/>
        </c:ser>
        <c:ser>
          <c:idx val="5"/>
          <c:order val="5"/>
          <c:marker>
            <c:symbol val="none"/>
          </c:marker>
          <c:val>
            <c:numRef>
              <c:f>Sheet1!$I$100:$I$410</c:f>
              <c:numCache>
                <c:formatCode>General</c:formatCode>
                <c:ptCount val="311"/>
                <c:pt idx="0">
                  <c:v>80.64</c:v>
                </c:pt>
                <c:pt idx="1">
                  <c:v>80.45</c:v>
                </c:pt>
                <c:pt idx="2">
                  <c:v>80.14</c:v>
                </c:pt>
                <c:pt idx="3">
                  <c:v>80.569999999999993</c:v>
                </c:pt>
                <c:pt idx="4">
                  <c:v>82.36999999999999</c:v>
                </c:pt>
                <c:pt idx="5">
                  <c:v>80.569999999999993</c:v>
                </c:pt>
                <c:pt idx="6">
                  <c:v>81.97</c:v>
                </c:pt>
                <c:pt idx="7">
                  <c:v>80.83</c:v>
                </c:pt>
                <c:pt idx="8">
                  <c:v>80.31</c:v>
                </c:pt>
                <c:pt idx="9">
                  <c:v>80.45</c:v>
                </c:pt>
                <c:pt idx="10">
                  <c:v>95.5</c:v>
                </c:pt>
                <c:pt idx="11">
                  <c:v>92.69</c:v>
                </c:pt>
                <c:pt idx="12">
                  <c:v>90.61999999999999</c:v>
                </c:pt>
                <c:pt idx="13">
                  <c:v>92.56</c:v>
                </c:pt>
                <c:pt idx="14">
                  <c:v>88.42</c:v>
                </c:pt>
                <c:pt idx="15">
                  <c:v>88.6</c:v>
                </c:pt>
                <c:pt idx="16">
                  <c:v>85.6</c:v>
                </c:pt>
                <c:pt idx="17">
                  <c:v>85.66</c:v>
                </c:pt>
                <c:pt idx="18">
                  <c:v>85.69</c:v>
                </c:pt>
                <c:pt idx="19">
                  <c:v>81.910000000000025</c:v>
                </c:pt>
                <c:pt idx="20">
                  <c:v>83.77</c:v>
                </c:pt>
                <c:pt idx="21">
                  <c:v>82.2</c:v>
                </c:pt>
                <c:pt idx="22">
                  <c:v>81.849999999999994</c:v>
                </c:pt>
                <c:pt idx="23">
                  <c:v>81.86999999999999</c:v>
                </c:pt>
                <c:pt idx="24">
                  <c:v>86.08</c:v>
                </c:pt>
                <c:pt idx="25">
                  <c:v>85.79</c:v>
                </c:pt>
                <c:pt idx="26">
                  <c:v>86.55</c:v>
                </c:pt>
                <c:pt idx="27">
                  <c:v>97.86999999999999</c:v>
                </c:pt>
                <c:pt idx="28">
                  <c:v>97.240000000000023</c:v>
                </c:pt>
                <c:pt idx="29">
                  <c:v>96.29</c:v>
                </c:pt>
                <c:pt idx="30">
                  <c:v>81.940000000000026</c:v>
                </c:pt>
                <c:pt idx="31">
                  <c:v>81.910000000000025</c:v>
                </c:pt>
                <c:pt idx="32">
                  <c:v>81.81</c:v>
                </c:pt>
                <c:pt idx="33">
                  <c:v>82.47</c:v>
                </c:pt>
                <c:pt idx="34">
                  <c:v>82.72</c:v>
                </c:pt>
                <c:pt idx="35">
                  <c:v>82.410000000000025</c:v>
                </c:pt>
                <c:pt idx="36">
                  <c:v>82.31</c:v>
                </c:pt>
                <c:pt idx="37">
                  <c:v>82.45</c:v>
                </c:pt>
                <c:pt idx="38">
                  <c:v>82.669999999999987</c:v>
                </c:pt>
                <c:pt idx="39">
                  <c:v>83.14</c:v>
                </c:pt>
                <c:pt idx="40">
                  <c:v>90.66</c:v>
                </c:pt>
                <c:pt idx="41">
                  <c:v>90.78</c:v>
                </c:pt>
                <c:pt idx="42">
                  <c:v>91.48</c:v>
                </c:pt>
                <c:pt idx="43">
                  <c:v>89.38</c:v>
                </c:pt>
                <c:pt idx="44">
                  <c:v>89.48</c:v>
                </c:pt>
                <c:pt idx="45">
                  <c:v>88.78</c:v>
                </c:pt>
                <c:pt idx="46">
                  <c:v>88.7</c:v>
                </c:pt>
                <c:pt idx="47">
                  <c:v>111.01</c:v>
                </c:pt>
                <c:pt idx="48">
                  <c:v>105.1</c:v>
                </c:pt>
                <c:pt idx="49">
                  <c:v>88.14</c:v>
                </c:pt>
                <c:pt idx="50">
                  <c:v>87.79</c:v>
                </c:pt>
                <c:pt idx="51">
                  <c:v>89.649999999999991</c:v>
                </c:pt>
                <c:pt idx="52">
                  <c:v>87.36</c:v>
                </c:pt>
                <c:pt idx="53">
                  <c:v>89.86999999999999</c:v>
                </c:pt>
                <c:pt idx="54">
                  <c:v>89.410000000000025</c:v>
                </c:pt>
                <c:pt idx="55">
                  <c:v>87.8</c:v>
                </c:pt>
                <c:pt idx="56">
                  <c:v>88.04</c:v>
                </c:pt>
                <c:pt idx="57">
                  <c:v>87.84</c:v>
                </c:pt>
                <c:pt idx="58">
                  <c:v>85.69</c:v>
                </c:pt>
                <c:pt idx="59">
                  <c:v>91.13</c:v>
                </c:pt>
                <c:pt idx="60">
                  <c:v>92.59</c:v>
                </c:pt>
                <c:pt idx="61">
                  <c:v>85.679999999999978</c:v>
                </c:pt>
                <c:pt idx="62">
                  <c:v>85.69</c:v>
                </c:pt>
                <c:pt idx="63">
                  <c:v>82.34</c:v>
                </c:pt>
                <c:pt idx="64">
                  <c:v>87.960000000000022</c:v>
                </c:pt>
                <c:pt idx="65">
                  <c:v>81.97</c:v>
                </c:pt>
                <c:pt idx="66">
                  <c:v>84.910000000000025</c:v>
                </c:pt>
                <c:pt idx="67">
                  <c:v>84.72</c:v>
                </c:pt>
                <c:pt idx="68">
                  <c:v>84.88</c:v>
                </c:pt>
                <c:pt idx="69">
                  <c:v>85.06</c:v>
                </c:pt>
                <c:pt idx="70">
                  <c:v>111.73</c:v>
                </c:pt>
                <c:pt idx="71">
                  <c:v>102.43</c:v>
                </c:pt>
                <c:pt idx="72">
                  <c:v>103.01</c:v>
                </c:pt>
                <c:pt idx="73">
                  <c:v>102.04</c:v>
                </c:pt>
                <c:pt idx="74">
                  <c:v>101.74000000000002</c:v>
                </c:pt>
                <c:pt idx="75">
                  <c:v>101.7</c:v>
                </c:pt>
                <c:pt idx="76">
                  <c:v>101.86</c:v>
                </c:pt>
                <c:pt idx="77">
                  <c:v>103.36</c:v>
                </c:pt>
                <c:pt idx="78">
                  <c:v>103.45</c:v>
                </c:pt>
                <c:pt idx="79">
                  <c:v>102.59</c:v>
                </c:pt>
                <c:pt idx="80">
                  <c:v>99.82</c:v>
                </c:pt>
                <c:pt idx="81">
                  <c:v>100.22</c:v>
                </c:pt>
                <c:pt idx="82">
                  <c:v>99.69</c:v>
                </c:pt>
                <c:pt idx="83">
                  <c:v>80.34</c:v>
                </c:pt>
                <c:pt idx="84">
                  <c:v>80.040000000000006</c:v>
                </c:pt>
                <c:pt idx="85">
                  <c:v>84.55</c:v>
                </c:pt>
                <c:pt idx="86">
                  <c:v>84.82</c:v>
                </c:pt>
                <c:pt idx="87">
                  <c:v>79.97</c:v>
                </c:pt>
                <c:pt idx="88">
                  <c:v>79.910000000000025</c:v>
                </c:pt>
                <c:pt idx="89">
                  <c:v>80.459999999999994</c:v>
                </c:pt>
                <c:pt idx="90">
                  <c:v>90.02</c:v>
                </c:pt>
                <c:pt idx="91">
                  <c:v>87.75</c:v>
                </c:pt>
                <c:pt idx="92">
                  <c:v>87.57</c:v>
                </c:pt>
                <c:pt idx="93">
                  <c:v>87.85</c:v>
                </c:pt>
                <c:pt idx="94">
                  <c:v>78.31</c:v>
                </c:pt>
                <c:pt idx="95">
                  <c:v>78.47</c:v>
                </c:pt>
                <c:pt idx="96">
                  <c:v>78.489999999999995</c:v>
                </c:pt>
                <c:pt idx="97">
                  <c:v>78.930000000000007</c:v>
                </c:pt>
                <c:pt idx="98">
                  <c:v>80.08</c:v>
                </c:pt>
                <c:pt idx="99">
                  <c:v>81.16</c:v>
                </c:pt>
                <c:pt idx="100">
                  <c:v>85.11</c:v>
                </c:pt>
                <c:pt idx="101">
                  <c:v>85.22</c:v>
                </c:pt>
                <c:pt idx="102">
                  <c:v>85.169999999999987</c:v>
                </c:pt>
                <c:pt idx="103">
                  <c:v>58.55</c:v>
                </c:pt>
                <c:pt idx="104">
                  <c:v>57.47</c:v>
                </c:pt>
                <c:pt idx="105">
                  <c:v>54.14</c:v>
                </c:pt>
                <c:pt idx="106">
                  <c:v>52.28</c:v>
                </c:pt>
                <c:pt idx="107">
                  <c:v>52.36</c:v>
                </c:pt>
                <c:pt idx="108">
                  <c:v>52.32</c:v>
                </c:pt>
                <c:pt idx="109">
                  <c:v>52.33</c:v>
                </c:pt>
                <c:pt idx="110">
                  <c:v>52.25</c:v>
                </c:pt>
                <c:pt idx="111">
                  <c:v>52.08</c:v>
                </c:pt>
                <c:pt idx="112">
                  <c:v>52.260000000000012</c:v>
                </c:pt>
                <c:pt idx="113">
                  <c:v>57.260000000000012</c:v>
                </c:pt>
                <c:pt idx="114">
                  <c:v>56.52</c:v>
                </c:pt>
                <c:pt idx="115">
                  <c:v>64.849999999999994</c:v>
                </c:pt>
                <c:pt idx="116">
                  <c:v>57.52</c:v>
                </c:pt>
                <c:pt idx="117">
                  <c:v>57.290000000000013</c:v>
                </c:pt>
                <c:pt idx="118">
                  <c:v>65.430000000000007</c:v>
                </c:pt>
                <c:pt idx="119">
                  <c:v>71.14</c:v>
                </c:pt>
                <c:pt idx="120">
                  <c:v>65.959999999999994</c:v>
                </c:pt>
                <c:pt idx="121">
                  <c:v>64.169999999999987</c:v>
                </c:pt>
                <c:pt idx="122">
                  <c:v>64.97</c:v>
                </c:pt>
                <c:pt idx="123">
                  <c:v>63.52</c:v>
                </c:pt>
                <c:pt idx="124">
                  <c:v>70.569999999999993</c:v>
                </c:pt>
                <c:pt idx="125">
                  <c:v>62.91</c:v>
                </c:pt>
                <c:pt idx="126">
                  <c:v>68.25</c:v>
                </c:pt>
                <c:pt idx="127">
                  <c:v>67.849999999999994</c:v>
                </c:pt>
                <c:pt idx="128">
                  <c:v>65.69</c:v>
                </c:pt>
                <c:pt idx="129">
                  <c:v>60.730000000000011</c:v>
                </c:pt>
                <c:pt idx="130">
                  <c:v>58.790000000000013</c:v>
                </c:pt>
                <c:pt idx="131">
                  <c:v>58.56</c:v>
                </c:pt>
                <c:pt idx="132">
                  <c:v>60.27</c:v>
                </c:pt>
                <c:pt idx="133">
                  <c:v>59.260000000000012</c:v>
                </c:pt>
                <c:pt idx="134">
                  <c:v>67.260000000000005</c:v>
                </c:pt>
                <c:pt idx="135">
                  <c:v>67.16</c:v>
                </c:pt>
                <c:pt idx="136">
                  <c:v>67.28</c:v>
                </c:pt>
                <c:pt idx="137">
                  <c:v>63.49</c:v>
                </c:pt>
                <c:pt idx="138">
                  <c:v>62.3</c:v>
                </c:pt>
                <c:pt idx="139">
                  <c:v>62.67</c:v>
                </c:pt>
                <c:pt idx="140">
                  <c:v>62.45</c:v>
                </c:pt>
                <c:pt idx="141">
                  <c:v>59.8</c:v>
                </c:pt>
                <c:pt idx="142">
                  <c:v>67.5</c:v>
                </c:pt>
                <c:pt idx="143">
                  <c:v>67.099999999999994</c:v>
                </c:pt>
                <c:pt idx="144">
                  <c:v>66.8</c:v>
                </c:pt>
                <c:pt idx="145">
                  <c:v>66.930000000000007</c:v>
                </c:pt>
                <c:pt idx="146">
                  <c:v>66.06</c:v>
                </c:pt>
                <c:pt idx="147">
                  <c:v>65.069999999999993</c:v>
                </c:pt>
                <c:pt idx="148">
                  <c:v>64.5</c:v>
                </c:pt>
                <c:pt idx="149">
                  <c:v>65.81</c:v>
                </c:pt>
                <c:pt idx="150">
                  <c:v>66.34</c:v>
                </c:pt>
                <c:pt idx="151">
                  <c:v>65.930000000000007</c:v>
                </c:pt>
                <c:pt idx="152">
                  <c:v>65.790000000000006</c:v>
                </c:pt>
                <c:pt idx="153">
                  <c:v>66.510000000000005</c:v>
                </c:pt>
                <c:pt idx="154">
                  <c:v>66.45</c:v>
                </c:pt>
                <c:pt idx="155">
                  <c:v>65.58</c:v>
                </c:pt>
                <c:pt idx="156">
                  <c:v>60.78</c:v>
                </c:pt>
                <c:pt idx="157">
                  <c:v>60.790000000000013</c:v>
                </c:pt>
                <c:pt idx="158">
                  <c:v>61.67</c:v>
                </c:pt>
                <c:pt idx="159">
                  <c:v>60.8</c:v>
                </c:pt>
                <c:pt idx="160">
                  <c:v>61.17</c:v>
                </c:pt>
                <c:pt idx="161">
                  <c:v>60.46</c:v>
                </c:pt>
                <c:pt idx="162">
                  <c:v>60.31</c:v>
                </c:pt>
                <c:pt idx="163">
                  <c:v>60.68</c:v>
                </c:pt>
                <c:pt idx="164">
                  <c:v>60.65</c:v>
                </c:pt>
                <c:pt idx="165">
                  <c:v>59.98</c:v>
                </c:pt>
                <c:pt idx="166">
                  <c:v>59.88</c:v>
                </c:pt>
                <c:pt idx="167">
                  <c:v>59.82</c:v>
                </c:pt>
                <c:pt idx="168">
                  <c:v>60.2</c:v>
                </c:pt>
                <c:pt idx="169">
                  <c:v>59.48</c:v>
                </c:pt>
                <c:pt idx="170">
                  <c:v>58.78</c:v>
                </c:pt>
                <c:pt idx="171">
                  <c:v>58.98</c:v>
                </c:pt>
                <c:pt idx="172">
                  <c:v>60.120000000000012</c:v>
                </c:pt>
                <c:pt idx="173">
                  <c:v>59.4</c:v>
                </c:pt>
                <c:pt idx="174">
                  <c:v>59.82</c:v>
                </c:pt>
                <c:pt idx="175">
                  <c:v>58.99</c:v>
                </c:pt>
                <c:pt idx="176">
                  <c:v>64.599999999999994</c:v>
                </c:pt>
                <c:pt idx="177">
                  <c:v>64.819999999999993</c:v>
                </c:pt>
                <c:pt idx="178">
                  <c:v>64.900000000000006</c:v>
                </c:pt>
                <c:pt idx="179">
                  <c:v>61.64</c:v>
                </c:pt>
                <c:pt idx="180">
                  <c:v>63.690000000000012</c:v>
                </c:pt>
                <c:pt idx="181">
                  <c:v>62.46</c:v>
                </c:pt>
                <c:pt idx="182">
                  <c:v>62.190000000000012</c:v>
                </c:pt>
                <c:pt idx="183">
                  <c:v>61</c:v>
                </c:pt>
                <c:pt idx="184">
                  <c:v>65.940000000000026</c:v>
                </c:pt>
                <c:pt idx="185">
                  <c:v>63.160000000000011</c:v>
                </c:pt>
                <c:pt idx="186">
                  <c:v>71.349999999999994</c:v>
                </c:pt>
                <c:pt idx="187">
                  <c:v>63.13</c:v>
                </c:pt>
                <c:pt idx="188">
                  <c:v>68.3</c:v>
                </c:pt>
                <c:pt idx="189">
                  <c:v>68.88</c:v>
                </c:pt>
                <c:pt idx="190">
                  <c:v>66.319999999999993</c:v>
                </c:pt>
                <c:pt idx="191">
                  <c:v>66.36</c:v>
                </c:pt>
                <c:pt idx="192">
                  <c:v>66.86</c:v>
                </c:pt>
                <c:pt idx="193">
                  <c:v>66.410000000000025</c:v>
                </c:pt>
                <c:pt idx="194">
                  <c:v>64.78</c:v>
                </c:pt>
                <c:pt idx="195">
                  <c:v>64.64</c:v>
                </c:pt>
                <c:pt idx="196">
                  <c:v>65.06</c:v>
                </c:pt>
                <c:pt idx="197">
                  <c:v>66.819999999999993</c:v>
                </c:pt>
                <c:pt idx="198">
                  <c:v>64.69</c:v>
                </c:pt>
                <c:pt idx="199">
                  <c:v>65.430000000000007</c:v>
                </c:pt>
                <c:pt idx="200">
                  <c:v>92.11</c:v>
                </c:pt>
                <c:pt idx="201">
                  <c:v>73.83</c:v>
                </c:pt>
                <c:pt idx="202">
                  <c:v>73.81</c:v>
                </c:pt>
                <c:pt idx="203">
                  <c:v>76.569999999999993</c:v>
                </c:pt>
                <c:pt idx="204">
                  <c:v>76.569999999999993</c:v>
                </c:pt>
                <c:pt idx="205">
                  <c:v>76.84</c:v>
                </c:pt>
                <c:pt idx="206">
                  <c:v>76.56</c:v>
                </c:pt>
                <c:pt idx="207">
                  <c:v>76.39</c:v>
                </c:pt>
                <c:pt idx="208">
                  <c:v>76.440000000000026</c:v>
                </c:pt>
                <c:pt idx="209">
                  <c:v>76.400000000000006</c:v>
                </c:pt>
                <c:pt idx="210">
                  <c:v>76.63</c:v>
                </c:pt>
                <c:pt idx="211">
                  <c:v>76.42</c:v>
                </c:pt>
                <c:pt idx="212">
                  <c:v>76.510000000000005</c:v>
                </c:pt>
                <c:pt idx="213">
                  <c:v>76.42</c:v>
                </c:pt>
                <c:pt idx="214">
                  <c:v>76.900000000000006</c:v>
                </c:pt>
                <c:pt idx="215">
                  <c:v>80.08</c:v>
                </c:pt>
                <c:pt idx="216">
                  <c:v>77.97</c:v>
                </c:pt>
                <c:pt idx="217">
                  <c:v>77.440000000000026</c:v>
                </c:pt>
                <c:pt idx="218">
                  <c:v>77.84</c:v>
                </c:pt>
                <c:pt idx="219">
                  <c:v>76.73</c:v>
                </c:pt>
                <c:pt idx="220">
                  <c:v>77.19</c:v>
                </c:pt>
                <c:pt idx="221">
                  <c:v>76.59</c:v>
                </c:pt>
                <c:pt idx="222">
                  <c:v>76.64</c:v>
                </c:pt>
                <c:pt idx="223">
                  <c:v>76.900000000000006</c:v>
                </c:pt>
                <c:pt idx="224">
                  <c:v>76.36999999999999</c:v>
                </c:pt>
                <c:pt idx="225">
                  <c:v>76.22</c:v>
                </c:pt>
                <c:pt idx="226">
                  <c:v>76.61</c:v>
                </c:pt>
                <c:pt idx="227">
                  <c:v>76.73</c:v>
                </c:pt>
                <c:pt idx="228">
                  <c:v>10.18</c:v>
                </c:pt>
                <c:pt idx="229">
                  <c:v>10.16</c:v>
                </c:pt>
                <c:pt idx="230">
                  <c:v>9.99</c:v>
                </c:pt>
                <c:pt idx="231">
                  <c:v>10.23</c:v>
                </c:pt>
                <c:pt idx="232">
                  <c:v>10</c:v>
                </c:pt>
                <c:pt idx="233">
                  <c:v>10.050000000000002</c:v>
                </c:pt>
                <c:pt idx="234">
                  <c:v>10</c:v>
                </c:pt>
                <c:pt idx="235">
                  <c:v>10.01</c:v>
                </c:pt>
                <c:pt idx="236">
                  <c:v>10</c:v>
                </c:pt>
                <c:pt idx="237">
                  <c:v>9.94</c:v>
                </c:pt>
                <c:pt idx="238">
                  <c:v>9.89</c:v>
                </c:pt>
                <c:pt idx="239">
                  <c:v>9.98</c:v>
                </c:pt>
                <c:pt idx="240">
                  <c:v>9.98</c:v>
                </c:pt>
                <c:pt idx="241">
                  <c:v>9.8800000000000008</c:v>
                </c:pt>
                <c:pt idx="242">
                  <c:v>9.8500000000000068</c:v>
                </c:pt>
                <c:pt idx="243">
                  <c:v>10.050000000000002</c:v>
                </c:pt>
                <c:pt idx="244">
                  <c:v>10.44</c:v>
                </c:pt>
                <c:pt idx="245">
                  <c:v>10.17</c:v>
                </c:pt>
                <c:pt idx="246">
                  <c:v>9.98</c:v>
                </c:pt>
                <c:pt idx="247">
                  <c:v>10.02</c:v>
                </c:pt>
                <c:pt idx="248">
                  <c:v>10.1</c:v>
                </c:pt>
                <c:pt idx="249">
                  <c:v>10.44</c:v>
                </c:pt>
                <c:pt idx="250">
                  <c:v>10.72</c:v>
                </c:pt>
                <c:pt idx="251">
                  <c:v>10.06</c:v>
                </c:pt>
                <c:pt idx="252">
                  <c:v>9.98</c:v>
                </c:pt>
                <c:pt idx="253">
                  <c:v>12.13</c:v>
                </c:pt>
                <c:pt idx="254">
                  <c:v>10.19</c:v>
                </c:pt>
                <c:pt idx="255">
                  <c:v>10.02</c:v>
                </c:pt>
                <c:pt idx="256">
                  <c:v>9.91</c:v>
                </c:pt>
                <c:pt idx="257">
                  <c:v>9.9700000000000006</c:v>
                </c:pt>
                <c:pt idx="258">
                  <c:v>10.09</c:v>
                </c:pt>
                <c:pt idx="259">
                  <c:v>10.08</c:v>
                </c:pt>
                <c:pt idx="260">
                  <c:v>10.32</c:v>
                </c:pt>
                <c:pt idx="261">
                  <c:v>10.050000000000002</c:v>
                </c:pt>
                <c:pt idx="262">
                  <c:v>9.9500000000000028</c:v>
                </c:pt>
                <c:pt idx="263">
                  <c:v>10.360000000000024</c:v>
                </c:pt>
                <c:pt idx="264">
                  <c:v>9.73</c:v>
                </c:pt>
                <c:pt idx="265">
                  <c:v>10.32</c:v>
                </c:pt>
                <c:pt idx="266">
                  <c:v>10.06</c:v>
                </c:pt>
                <c:pt idx="267">
                  <c:v>10.06</c:v>
                </c:pt>
                <c:pt idx="268">
                  <c:v>10.850000000000026</c:v>
                </c:pt>
                <c:pt idx="269">
                  <c:v>11.72</c:v>
                </c:pt>
                <c:pt idx="270">
                  <c:v>11.32</c:v>
                </c:pt>
                <c:pt idx="271">
                  <c:v>11.42</c:v>
                </c:pt>
                <c:pt idx="272">
                  <c:v>11.38</c:v>
                </c:pt>
                <c:pt idx="273">
                  <c:v>11.49</c:v>
                </c:pt>
                <c:pt idx="274">
                  <c:v>11.3</c:v>
                </c:pt>
                <c:pt idx="275">
                  <c:v>11.31</c:v>
                </c:pt>
                <c:pt idx="276">
                  <c:v>11.31</c:v>
                </c:pt>
                <c:pt idx="277">
                  <c:v>11.04</c:v>
                </c:pt>
                <c:pt idx="278">
                  <c:v>9.91</c:v>
                </c:pt>
                <c:pt idx="279">
                  <c:v>9.74</c:v>
                </c:pt>
                <c:pt idx="280">
                  <c:v>9.7100000000000009</c:v>
                </c:pt>
                <c:pt idx="281">
                  <c:v>9.93</c:v>
                </c:pt>
                <c:pt idx="282">
                  <c:v>9.8000000000000007</c:v>
                </c:pt>
                <c:pt idx="283">
                  <c:v>10.050000000000002</c:v>
                </c:pt>
                <c:pt idx="284">
                  <c:v>10.120000000000001</c:v>
                </c:pt>
                <c:pt idx="285">
                  <c:v>10.06</c:v>
                </c:pt>
                <c:pt idx="286">
                  <c:v>10.24</c:v>
                </c:pt>
                <c:pt idx="287">
                  <c:v>11.12</c:v>
                </c:pt>
                <c:pt idx="288">
                  <c:v>10.92</c:v>
                </c:pt>
                <c:pt idx="289">
                  <c:v>10.11</c:v>
                </c:pt>
                <c:pt idx="290">
                  <c:v>10.3</c:v>
                </c:pt>
                <c:pt idx="291">
                  <c:v>10.18</c:v>
                </c:pt>
                <c:pt idx="292">
                  <c:v>10.11</c:v>
                </c:pt>
                <c:pt idx="293">
                  <c:v>9.89</c:v>
                </c:pt>
                <c:pt idx="294">
                  <c:v>9.57</c:v>
                </c:pt>
                <c:pt idx="295">
                  <c:v>11.14</c:v>
                </c:pt>
                <c:pt idx="296">
                  <c:v>9.4600000000000026</c:v>
                </c:pt>
                <c:pt idx="297">
                  <c:v>9.2800000000000011</c:v>
                </c:pt>
                <c:pt idx="298">
                  <c:v>9.6</c:v>
                </c:pt>
                <c:pt idx="299">
                  <c:v>9.57</c:v>
                </c:pt>
                <c:pt idx="300">
                  <c:v>9.14</c:v>
                </c:pt>
                <c:pt idx="301">
                  <c:v>9.0300000000000011</c:v>
                </c:pt>
                <c:pt idx="302">
                  <c:v>9.11</c:v>
                </c:pt>
                <c:pt idx="303">
                  <c:v>9.07</c:v>
                </c:pt>
                <c:pt idx="304">
                  <c:v>9.23</c:v>
                </c:pt>
                <c:pt idx="305">
                  <c:v>8.8500000000000068</c:v>
                </c:pt>
                <c:pt idx="306">
                  <c:v>8.84</c:v>
                </c:pt>
                <c:pt idx="307">
                  <c:v>8.94</c:v>
                </c:pt>
                <c:pt idx="308">
                  <c:v>9.39</c:v>
                </c:pt>
                <c:pt idx="309">
                  <c:v>8.84</c:v>
                </c:pt>
                <c:pt idx="310">
                  <c:v>8.8600000000000048</c:v>
                </c:pt>
              </c:numCache>
            </c:numRef>
          </c:val>
          <c:smooth val="0"/>
        </c:ser>
        <c:ser>
          <c:idx val="6"/>
          <c:order val="6"/>
          <c:marker>
            <c:symbol val="none"/>
          </c:marker>
          <c:val>
            <c:numRef>
              <c:f>Sheet1!$J$100:$J$410</c:f>
              <c:numCache>
                <c:formatCode>General</c:formatCode>
                <c:ptCount val="311"/>
                <c:pt idx="0">
                  <c:v>0.67000000000000348</c:v>
                </c:pt>
                <c:pt idx="1">
                  <c:v>0.65000000000000313</c:v>
                </c:pt>
                <c:pt idx="2">
                  <c:v>0.69000000000000172</c:v>
                </c:pt>
                <c:pt idx="3">
                  <c:v>0.72000000000000064</c:v>
                </c:pt>
                <c:pt idx="4">
                  <c:v>0.71000000000000063</c:v>
                </c:pt>
                <c:pt idx="5">
                  <c:v>0.67000000000000348</c:v>
                </c:pt>
                <c:pt idx="6">
                  <c:v>0.70000000000000062</c:v>
                </c:pt>
                <c:pt idx="7">
                  <c:v>0.70000000000000062</c:v>
                </c:pt>
                <c:pt idx="8">
                  <c:v>0.69000000000000172</c:v>
                </c:pt>
                <c:pt idx="9">
                  <c:v>0.67000000000000348</c:v>
                </c:pt>
                <c:pt idx="10">
                  <c:v>0.65000000000000313</c:v>
                </c:pt>
                <c:pt idx="11">
                  <c:v>0.65000000000000313</c:v>
                </c:pt>
                <c:pt idx="12">
                  <c:v>0.64000000000000301</c:v>
                </c:pt>
                <c:pt idx="13">
                  <c:v>0.64000000000000301</c:v>
                </c:pt>
                <c:pt idx="14">
                  <c:v>0.64000000000000301</c:v>
                </c:pt>
                <c:pt idx="15">
                  <c:v>0.66000000000000336</c:v>
                </c:pt>
                <c:pt idx="16">
                  <c:v>0.61000000000000065</c:v>
                </c:pt>
                <c:pt idx="17">
                  <c:v>0.630000000000003</c:v>
                </c:pt>
                <c:pt idx="18">
                  <c:v>0.64000000000000301</c:v>
                </c:pt>
                <c:pt idx="19">
                  <c:v>0.65000000000000313</c:v>
                </c:pt>
                <c:pt idx="20">
                  <c:v>0.67000000000000348</c:v>
                </c:pt>
                <c:pt idx="21">
                  <c:v>0.630000000000003</c:v>
                </c:pt>
                <c:pt idx="22">
                  <c:v>0.66000000000000336</c:v>
                </c:pt>
                <c:pt idx="23">
                  <c:v>0.630000000000003</c:v>
                </c:pt>
                <c:pt idx="24">
                  <c:v>0.62000000000000266</c:v>
                </c:pt>
                <c:pt idx="25">
                  <c:v>0.69000000000000172</c:v>
                </c:pt>
                <c:pt idx="26">
                  <c:v>0.64000000000000301</c:v>
                </c:pt>
                <c:pt idx="27">
                  <c:v>0.65000000000000313</c:v>
                </c:pt>
                <c:pt idx="28">
                  <c:v>0.65000000000000313</c:v>
                </c:pt>
                <c:pt idx="29">
                  <c:v>0.66000000000000336</c:v>
                </c:pt>
                <c:pt idx="30">
                  <c:v>0.69000000000000172</c:v>
                </c:pt>
                <c:pt idx="31">
                  <c:v>0.65000000000000313</c:v>
                </c:pt>
                <c:pt idx="32">
                  <c:v>0.64000000000000301</c:v>
                </c:pt>
                <c:pt idx="33">
                  <c:v>0.65000000000000313</c:v>
                </c:pt>
                <c:pt idx="34">
                  <c:v>0.67000000000000348</c:v>
                </c:pt>
                <c:pt idx="35">
                  <c:v>0.66000000000000336</c:v>
                </c:pt>
                <c:pt idx="36">
                  <c:v>0.66000000000000336</c:v>
                </c:pt>
                <c:pt idx="37">
                  <c:v>0.65000000000000313</c:v>
                </c:pt>
                <c:pt idx="38">
                  <c:v>0.65000000000000313</c:v>
                </c:pt>
                <c:pt idx="39">
                  <c:v>0.64000000000000301</c:v>
                </c:pt>
                <c:pt idx="40">
                  <c:v>0.68000000000000105</c:v>
                </c:pt>
                <c:pt idx="41">
                  <c:v>0.64000000000000301</c:v>
                </c:pt>
                <c:pt idx="42">
                  <c:v>0.65000000000000313</c:v>
                </c:pt>
                <c:pt idx="43">
                  <c:v>0.75000000000000278</c:v>
                </c:pt>
                <c:pt idx="44">
                  <c:v>0.78</c:v>
                </c:pt>
                <c:pt idx="45">
                  <c:v>0.74000000000000266</c:v>
                </c:pt>
                <c:pt idx="46">
                  <c:v>0.75000000000000278</c:v>
                </c:pt>
                <c:pt idx="47">
                  <c:v>0.78</c:v>
                </c:pt>
                <c:pt idx="48">
                  <c:v>0.78</c:v>
                </c:pt>
                <c:pt idx="49">
                  <c:v>0.75000000000000278</c:v>
                </c:pt>
                <c:pt idx="50">
                  <c:v>0.74000000000000266</c:v>
                </c:pt>
                <c:pt idx="51">
                  <c:v>0.73000000000000065</c:v>
                </c:pt>
                <c:pt idx="52">
                  <c:v>0.74000000000000266</c:v>
                </c:pt>
                <c:pt idx="53">
                  <c:v>0.73000000000000065</c:v>
                </c:pt>
                <c:pt idx="54">
                  <c:v>0.77000000000000213</c:v>
                </c:pt>
                <c:pt idx="55">
                  <c:v>0.72000000000000064</c:v>
                </c:pt>
                <c:pt idx="56">
                  <c:v>0.76000000000000301</c:v>
                </c:pt>
                <c:pt idx="57">
                  <c:v>0.75000000000000278</c:v>
                </c:pt>
                <c:pt idx="58">
                  <c:v>0.73000000000000065</c:v>
                </c:pt>
                <c:pt idx="59">
                  <c:v>0.79</c:v>
                </c:pt>
                <c:pt idx="60">
                  <c:v>0.76000000000000301</c:v>
                </c:pt>
                <c:pt idx="61">
                  <c:v>0.73000000000000065</c:v>
                </c:pt>
                <c:pt idx="62">
                  <c:v>0.74000000000000266</c:v>
                </c:pt>
                <c:pt idx="63">
                  <c:v>0.77000000000000213</c:v>
                </c:pt>
                <c:pt idx="64">
                  <c:v>0.82000000000000062</c:v>
                </c:pt>
                <c:pt idx="65">
                  <c:v>0.77000000000000213</c:v>
                </c:pt>
                <c:pt idx="66">
                  <c:v>0.75000000000000278</c:v>
                </c:pt>
                <c:pt idx="67">
                  <c:v>0.75000000000000278</c:v>
                </c:pt>
                <c:pt idx="68">
                  <c:v>0.78</c:v>
                </c:pt>
                <c:pt idx="69">
                  <c:v>0.82000000000000062</c:v>
                </c:pt>
                <c:pt idx="70">
                  <c:v>0.76000000000000301</c:v>
                </c:pt>
                <c:pt idx="71">
                  <c:v>0.81</c:v>
                </c:pt>
                <c:pt idx="72">
                  <c:v>0.77000000000000213</c:v>
                </c:pt>
                <c:pt idx="73">
                  <c:v>0.75000000000000278</c:v>
                </c:pt>
                <c:pt idx="74">
                  <c:v>0.74000000000000266</c:v>
                </c:pt>
                <c:pt idx="75">
                  <c:v>0.74000000000000266</c:v>
                </c:pt>
                <c:pt idx="76">
                  <c:v>0.72000000000000064</c:v>
                </c:pt>
                <c:pt idx="77">
                  <c:v>0.84000000000000064</c:v>
                </c:pt>
                <c:pt idx="78">
                  <c:v>0.75000000000000278</c:v>
                </c:pt>
                <c:pt idx="79">
                  <c:v>0.74000000000000266</c:v>
                </c:pt>
                <c:pt idx="80">
                  <c:v>0.71000000000000063</c:v>
                </c:pt>
                <c:pt idx="81">
                  <c:v>0.79</c:v>
                </c:pt>
                <c:pt idx="82">
                  <c:v>0.74000000000000266</c:v>
                </c:pt>
                <c:pt idx="83">
                  <c:v>0.77000000000000213</c:v>
                </c:pt>
                <c:pt idx="84">
                  <c:v>0.72000000000000064</c:v>
                </c:pt>
                <c:pt idx="85">
                  <c:v>0.75000000000000278</c:v>
                </c:pt>
                <c:pt idx="86">
                  <c:v>0.77000000000000213</c:v>
                </c:pt>
                <c:pt idx="87">
                  <c:v>0.73000000000000065</c:v>
                </c:pt>
                <c:pt idx="88">
                  <c:v>0.75000000000000278</c:v>
                </c:pt>
                <c:pt idx="89">
                  <c:v>0.74000000000000266</c:v>
                </c:pt>
                <c:pt idx="90">
                  <c:v>0.76000000000000301</c:v>
                </c:pt>
                <c:pt idx="91">
                  <c:v>0.79</c:v>
                </c:pt>
                <c:pt idx="92">
                  <c:v>0.70000000000000062</c:v>
                </c:pt>
                <c:pt idx="93">
                  <c:v>0.79</c:v>
                </c:pt>
                <c:pt idx="94">
                  <c:v>0.75000000000000278</c:v>
                </c:pt>
                <c:pt idx="95">
                  <c:v>0.71000000000000063</c:v>
                </c:pt>
                <c:pt idx="96">
                  <c:v>0.70000000000000062</c:v>
                </c:pt>
                <c:pt idx="97">
                  <c:v>0.78</c:v>
                </c:pt>
                <c:pt idx="98">
                  <c:v>0.75000000000000278</c:v>
                </c:pt>
                <c:pt idx="99">
                  <c:v>0.73000000000000065</c:v>
                </c:pt>
                <c:pt idx="100">
                  <c:v>0.70000000000000062</c:v>
                </c:pt>
                <c:pt idx="101">
                  <c:v>0.74000000000000266</c:v>
                </c:pt>
                <c:pt idx="102">
                  <c:v>0.73000000000000065</c:v>
                </c:pt>
                <c:pt idx="103">
                  <c:v>0.65000000000000313</c:v>
                </c:pt>
                <c:pt idx="104">
                  <c:v>0.67000000000000348</c:v>
                </c:pt>
                <c:pt idx="105">
                  <c:v>0.68000000000000105</c:v>
                </c:pt>
                <c:pt idx="106">
                  <c:v>0.8</c:v>
                </c:pt>
                <c:pt idx="107">
                  <c:v>0.68000000000000105</c:v>
                </c:pt>
                <c:pt idx="108">
                  <c:v>0.66000000000000336</c:v>
                </c:pt>
                <c:pt idx="109">
                  <c:v>0.68000000000000105</c:v>
                </c:pt>
                <c:pt idx="110">
                  <c:v>0.70000000000000062</c:v>
                </c:pt>
                <c:pt idx="111">
                  <c:v>0.67000000000000348</c:v>
                </c:pt>
                <c:pt idx="112">
                  <c:v>0.67000000000000348</c:v>
                </c:pt>
                <c:pt idx="113">
                  <c:v>0.72000000000000064</c:v>
                </c:pt>
                <c:pt idx="114">
                  <c:v>0.69000000000000172</c:v>
                </c:pt>
                <c:pt idx="115">
                  <c:v>0.81</c:v>
                </c:pt>
                <c:pt idx="116">
                  <c:v>0.68000000000000105</c:v>
                </c:pt>
                <c:pt idx="117">
                  <c:v>0.70000000000000062</c:v>
                </c:pt>
                <c:pt idx="118">
                  <c:v>0.69000000000000172</c:v>
                </c:pt>
                <c:pt idx="119">
                  <c:v>0.74000000000000266</c:v>
                </c:pt>
                <c:pt idx="120">
                  <c:v>0.69000000000000172</c:v>
                </c:pt>
                <c:pt idx="121">
                  <c:v>0.67000000000000348</c:v>
                </c:pt>
                <c:pt idx="122">
                  <c:v>0.70000000000000062</c:v>
                </c:pt>
                <c:pt idx="123">
                  <c:v>0.66000000000000336</c:v>
                </c:pt>
                <c:pt idx="124">
                  <c:v>0.72000000000000064</c:v>
                </c:pt>
                <c:pt idx="125">
                  <c:v>0.67000000000000348</c:v>
                </c:pt>
                <c:pt idx="126">
                  <c:v>0.72000000000000064</c:v>
                </c:pt>
                <c:pt idx="127">
                  <c:v>0.68000000000000105</c:v>
                </c:pt>
                <c:pt idx="128">
                  <c:v>0.77000000000000213</c:v>
                </c:pt>
                <c:pt idx="129">
                  <c:v>0.71000000000000063</c:v>
                </c:pt>
                <c:pt idx="130">
                  <c:v>0.72000000000000064</c:v>
                </c:pt>
                <c:pt idx="131">
                  <c:v>0.71000000000000063</c:v>
                </c:pt>
                <c:pt idx="132">
                  <c:v>0.72000000000000064</c:v>
                </c:pt>
                <c:pt idx="133">
                  <c:v>0.70000000000000062</c:v>
                </c:pt>
                <c:pt idx="134">
                  <c:v>0.67000000000000348</c:v>
                </c:pt>
                <c:pt idx="135">
                  <c:v>0.71000000000000063</c:v>
                </c:pt>
                <c:pt idx="136">
                  <c:v>0.67000000000000348</c:v>
                </c:pt>
                <c:pt idx="137">
                  <c:v>0.69000000000000172</c:v>
                </c:pt>
                <c:pt idx="138">
                  <c:v>0.81</c:v>
                </c:pt>
                <c:pt idx="139">
                  <c:v>0.74000000000000266</c:v>
                </c:pt>
                <c:pt idx="140">
                  <c:v>0.81</c:v>
                </c:pt>
                <c:pt idx="141">
                  <c:v>0.76000000000000301</c:v>
                </c:pt>
                <c:pt idx="142">
                  <c:v>0.78</c:v>
                </c:pt>
                <c:pt idx="143">
                  <c:v>0.88000000000000089</c:v>
                </c:pt>
                <c:pt idx="144">
                  <c:v>0.75000000000000278</c:v>
                </c:pt>
                <c:pt idx="145">
                  <c:v>0.79</c:v>
                </c:pt>
                <c:pt idx="146">
                  <c:v>0.77000000000000213</c:v>
                </c:pt>
                <c:pt idx="147">
                  <c:v>0.77000000000000213</c:v>
                </c:pt>
                <c:pt idx="148">
                  <c:v>0.92</c:v>
                </c:pt>
                <c:pt idx="149">
                  <c:v>0.74000000000000266</c:v>
                </c:pt>
                <c:pt idx="150">
                  <c:v>0.8</c:v>
                </c:pt>
                <c:pt idx="151">
                  <c:v>0.73000000000000065</c:v>
                </c:pt>
                <c:pt idx="152">
                  <c:v>0.8</c:v>
                </c:pt>
                <c:pt idx="153">
                  <c:v>0.74000000000000266</c:v>
                </c:pt>
                <c:pt idx="154">
                  <c:v>0.78</c:v>
                </c:pt>
                <c:pt idx="155">
                  <c:v>0.75000000000000278</c:v>
                </c:pt>
                <c:pt idx="156">
                  <c:v>0.78</c:v>
                </c:pt>
                <c:pt idx="157">
                  <c:v>0.8</c:v>
                </c:pt>
                <c:pt idx="158">
                  <c:v>0.77000000000000213</c:v>
                </c:pt>
                <c:pt idx="159">
                  <c:v>0.82000000000000062</c:v>
                </c:pt>
                <c:pt idx="160">
                  <c:v>0.83000000000000063</c:v>
                </c:pt>
                <c:pt idx="161">
                  <c:v>0.83000000000000063</c:v>
                </c:pt>
                <c:pt idx="162">
                  <c:v>0.84000000000000064</c:v>
                </c:pt>
                <c:pt idx="163">
                  <c:v>0.75000000000000278</c:v>
                </c:pt>
                <c:pt idx="164">
                  <c:v>0.8</c:v>
                </c:pt>
                <c:pt idx="165">
                  <c:v>1.37</c:v>
                </c:pt>
                <c:pt idx="166">
                  <c:v>1.35</c:v>
                </c:pt>
                <c:pt idx="167">
                  <c:v>1.33</c:v>
                </c:pt>
                <c:pt idx="168">
                  <c:v>1.34</c:v>
                </c:pt>
                <c:pt idx="169">
                  <c:v>1.31</c:v>
                </c:pt>
                <c:pt idx="170">
                  <c:v>1.42</c:v>
                </c:pt>
                <c:pt idx="171">
                  <c:v>1.33</c:v>
                </c:pt>
                <c:pt idx="172">
                  <c:v>1.35</c:v>
                </c:pt>
                <c:pt idx="173">
                  <c:v>1.41</c:v>
                </c:pt>
                <c:pt idx="174">
                  <c:v>1.33</c:v>
                </c:pt>
                <c:pt idx="175">
                  <c:v>1.31</c:v>
                </c:pt>
                <c:pt idx="176">
                  <c:v>1.43</c:v>
                </c:pt>
                <c:pt idx="177">
                  <c:v>1.45</c:v>
                </c:pt>
                <c:pt idx="178">
                  <c:v>1.51</c:v>
                </c:pt>
                <c:pt idx="179">
                  <c:v>1.33</c:v>
                </c:pt>
                <c:pt idx="180">
                  <c:v>1.3900000000000001</c:v>
                </c:pt>
                <c:pt idx="181">
                  <c:v>1.37</c:v>
                </c:pt>
                <c:pt idx="182">
                  <c:v>1.33</c:v>
                </c:pt>
                <c:pt idx="183">
                  <c:v>1.32</c:v>
                </c:pt>
                <c:pt idx="184">
                  <c:v>1.43</c:v>
                </c:pt>
                <c:pt idx="185">
                  <c:v>1.42</c:v>
                </c:pt>
                <c:pt idx="186">
                  <c:v>1.7400000000000015</c:v>
                </c:pt>
                <c:pt idx="187">
                  <c:v>1.48</c:v>
                </c:pt>
                <c:pt idx="188">
                  <c:v>1.47</c:v>
                </c:pt>
                <c:pt idx="189">
                  <c:v>1.45</c:v>
                </c:pt>
                <c:pt idx="190">
                  <c:v>1.4</c:v>
                </c:pt>
                <c:pt idx="191">
                  <c:v>1.41</c:v>
                </c:pt>
                <c:pt idx="192">
                  <c:v>1.44</c:v>
                </c:pt>
                <c:pt idx="193">
                  <c:v>1.3800000000000001</c:v>
                </c:pt>
                <c:pt idx="194">
                  <c:v>1.36</c:v>
                </c:pt>
                <c:pt idx="195">
                  <c:v>1.45</c:v>
                </c:pt>
                <c:pt idx="196">
                  <c:v>1.46</c:v>
                </c:pt>
                <c:pt idx="197">
                  <c:v>1.4</c:v>
                </c:pt>
                <c:pt idx="198">
                  <c:v>1.3900000000000001</c:v>
                </c:pt>
                <c:pt idx="199">
                  <c:v>1.44</c:v>
                </c:pt>
                <c:pt idx="200">
                  <c:v>1.36</c:v>
                </c:pt>
                <c:pt idx="201">
                  <c:v>1.41</c:v>
                </c:pt>
                <c:pt idx="202">
                  <c:v>1.42</c:v>
                </c:pt>
                <c:pt idx="203">
                  <c:v>1.28</c:v>
                </c:pt>
                <c:pt idx="204">
                  <c:v>1.22</c:v>
                </c:pt>
                <c:pt idx="205">
                  <c:v>1.24</c:v>
                </c:pt>
                <c:pt idx="206">
                  <c:v>1.25</c:v>
                </c:pt>
                <c:pt idx="207">
                  <c:v>1.23</c:v>
                </c:pt>
                <c:pt idx="208">
                  <c:v>1.25</c:v>
                </c:pt>
                <c:pt idx="209">
                  <c:v>1.32</c:v>
                </c:pt>
                <c:pt idx="210">
                  <c:v>1.23</c:v>
                </c:pt>
                <c:pt idx="211">
                  <c:v>1.22</c:v>
                </c:pt>
                <c:pt idx="212">
                  <c:v>1.29</c:v>
                </c:pt>
                <c:pt idx="213">
                  <c:v>1.24</c:v>
                </c:pt>
                <c:pt idx="214">
                  <c:v>1.29</c:v>
                </c:pt>
                <c:pt idx="215">
                  <c:v>1.27</c:v>
                </c:pt>
                <c:pt idx="216">
                  <c:v>1.26</c:v>
                </c:pt>
                <c:pt idx="217">
                  <c:v>1.28</c:v>
                </c:pt>
                <c:pt idx="218">
                  <c:v>1.23</c:v>
                </c:pt>
                <c:pt idx="219">
                  <c:v>1.27</c:v>
                </c:pt>
                <c:pt idx="220">
                  <c:v>1.21</c:v>
                </c:pt>
                <c:pt idx="221">
                  <c:v>1.29</c:v>
                </c:pt>
                <c:pt idx="222">
                  <c:v>1.27</c:v>
                </c:pt>
                <c:pt idx="223">
                  <c:v>1.25</c:v>
                </c:pt>
                <c:pt idx="224">
                  <c:v>1.24</c:v>
                </c:pt>
                <c:pt idx="225">
                  <c:v>1.22</c:v>
                </c:pt>
                <c:pt idx="226">
                  <c:v>1.21</c:v>
                </c:pt>
                <c:pt idx="227">
                  <c:v>1.25</c:v>
                </c:pt>
                <c:pt idx="228">
                  <c:v>1.41</c:v>
                </c:pt>
                <c:pt idx="229">
                  <c:v>1.4</c:v>
                </c:pt>
                <c:pt idx="230">
                  <c:v>1.42</c:v>
                </c:pt>
                <c:pt idx="231">
                  <c:v>1.46</c:v>
                </c:pt>
                <c:pt idx="232">
                  <c:v>1.41</c:v>
                </c:pt>
                <c:pt idx="233">
                  <c:v>1.36</c:v>
                </c:pt>
                <c:pt idx="234">
                  <c:v>1.3800000000000001</c:v>
                </c:pt>
                <c:pt idx="235">
                  <c:v>1.34</c:v>
                </c:pt>
                <c:pt idx="236">
                  <c:v>1.41</c:v>
                </c:pt>
                <c:pt idx="237">
                  <c:v>1.43</c:v>
                </c:pt>
                <c:pt idx="238">
                  <c:v>1.3900000000000001</c:v>
                </c:pt>
                <c:pt idx="239">
                  <c:v>1.3900000000000001</c:v>
                </c:pt>
                <c:pt idx="240">
                  <c:v>1.3900000000000001</c:v>
                </c:pt>
                <c:pt idx="241">
                  <c:v>1.3800000000000001</c:v>
                </c:pt>
                <c:pt idx="242">
                  <c:v>1.3800000000000001</c:v>
                </c:pt>
                <c:pt idx="243">
                  <c:v>1.46</c:v>
                </c:pt>
                <c:pt idx="244">
                  <c:v>1.58</c:v>
                </c:pt>
                <c:pt idx="245">
                  <c:v>1.37</c:v>
                </c:pt>
                <c:pt idx="246">
                  <c:v>1.34</c:v>
                </c:pt>
                <c:pt idx="247">
                  <c:v>1.4</c:v>
                </c:pt>
                <c:pt idx="248">
                  <c:v>1.3900000000000001</c:v>
                </c:pt>
                <c:pt idx="249">
                  <c:v>1.42</c:v>
                </c:pt>
                <c:pt idx="250">
                  <c:v>1.3900000000000001</c:v>
                </c:pt>
                <c:pt idx="251">
                  <c:v>1.42</c:v>
                </c:pt>
                <c:pt idx="252">
                  <c:v>1.4</c:v>
                </c:pt>
                <c:pt idx="253">
                  <c:v>1.46</c:v>
                </c:pt>
                <c:pt idx="254">
                  <c:v>1.43</c:v>
                </c:pt>
                <c:pt idx="255">
                  <c:v>1.44</c:v>
                </c:pt>
                <c:pt idx="256">
                  <c:v>1.45</c:v>
                </c:pt>
                <c:pt idx="257">
                  <c:v>1.4</c:v>
                </c:pt>
                <c:pt idx="258">
                  <c:v>1.3800000000000001</c:v>
                </c:pt>
                <c:pt idx="259">
                  <c:v>1.42</c:v>
                </c:pt>
                <c:pt idx="260">
                  <c:v>1.49</c:v>
                </c:pt>
                <c:pt idx="261">
                  <c:v>1.37</c:v>
                </c:pt>
                <c:pt idx="262">
                  <c:v>1.46</c:v>
                </c:pt>
                <c:pt idx="263">
                  <c:v>1.35</c:v>
                </c:pt>
                <c:pt idx="264">
                  <c:v>1.41</c:v>
                </c:pt>
                <c:pt idx="265">
                  <c:v>1.37</c:v>
                </c:pt>
                <c:pt idx="266">
                  <c:v>1.34</c:v>
                </c:pt>
                <c:pt idx="267">
                  <c:v>1.4</c:v>
                </c:pt>
                <c:pt idx="268">
                  <c:v>1.52</c:v>
                </c:pt>
                <c:pt idx="269">
                  <c:v>1.4</c:v>
                </c:pt>
                <c:pt idx="270">
                  <c:v>1.4</c:v>
                </c:pt>
                <c:pt idx="271">
                  <c:v>1.34</c:v>
                </c:pt>
                <c:pt idx="272">
                  <c:v>1.4</c:v>
                </c:pt>
                <c:pt idx="273">
                  <c:v>1.3900000000000001</c:v>
                </c:pt>
                <c:pt idx="274">
                  <c:v>1.3800000000000001</c:v>
                </c:pt>
                <c:pt idx="275">
                  <c:v>1.4</c:v>
                </c:pt>
                <c:pt idx="276">
                  <c:v>1.34</c:v>
                </c:pt>
                <c:pt idx="277">
                  <c:v>1.44</c:v>
                </c:pt>
                <c:pt idx="278">
                  <c:v>1.45</c:v>
                </c:pt>
                <c:pt idx="279">
                  <c:v>1.36</c:v>
                </c:pt>
                <c:pt idx="280">
                  <c:v>1.3800000000000001</c:v>
                </c:pt>
                <c:pt idx="281">
                  <c:v>1.4</c:v>
                </c:pt>
                <c:pt idx="282">
                  <c:v>1.32</c:v>
                </c:pt>
                <c:pt idx="283">
                  <c:v>1.34</c:v>
                </c:pt>
                <c:pt idx="284">
                  <c:v>1.44</c:v>
                </c:pt>
                <c:pt idx="285">
                  <c:v>1.37</c:v>
                </c:pt>
                <c:pt idx="286">
                  <c:v>1.4</c:v>
                </c:pt>
                <c:pt idx="287">
                  <c:v>5.34</c:v>
                </c:pt>
                <c:pt idx="288">
                  <c:v>5.31</c:v>
                </c:pt>
                <c:pt idx="289">
                  <c:v>1.36</c:v>
                </c:pt>
                <c:pt idx="290">
                  <c:v>1.33</c:v>
                </c:pt>
                <c:pt idx="291">
                  <c:v>1.34</c:v>
                </c:pt>
                <c:pt idx="292">
                  <c:v>1.35</c:v>
                </c:pt>
                <c:pt idx="293">
                  <c:v>1.36</c:v>
                </c:pt>
                <c:pt idx="294">
                  <c:v>1.33</c:v>
                </c:pt>
                <c:pt idx="295">
                  <c:v>1.42</c:v>
                </c:pt>
                <c:pt idx="296">
                  <c:v>1.41</c:v>
                </c:pt>
                <c:pt idx="297">
                  <c:v>1.3900000000000001</c:v>
                </c:pt>
                <c:pt idx="298">
                  <c:v>1.34</c:v>
                </c:pt>
                <c:pt idx="299">
                  <c:v>1.3900000000000001</c:v>
                </c:pt>
                <c:pt idx="300">
                  <c:v>1.3800000000000001</c:v>
                </c:pt>
                <c:pt idx="301">
                  <c:v>1.45</c:v>
                </c:pt>
                <c:pt idx="302">
                  <c:v>1.34</c:v>
                </c:pt>
                <c:pt idx="303">
                  <c:v>1.35</c:v>
                </c:pt>
                <c:pt idx="304">
                  <c:v>1.4</c:v>
                </c:pt>
                <c:pt idx="305">
                  <c:v>1.35</c:v>
                </c:pt>
                <c:pt idx="306">
                  <c:v>1.36</c:v>
                </c:pt>
                <c:pt idx="307">
                  <c:v>1.37</c:v>
                </c:pt>
                <c:pt idx="308">
                  <c:v>1.42</c:v>
                </c:pt>
                <c:pt idx="309">
                  <c:v>1.33</c:v>
                </c:pt>
                <c:pt idx="310">
                  <c:v>1.33</c:v>
                </c:pt>
              </c:numCache>
            </c:numRef>
          </c:val>
          <c:smooth val="0"/>
        </c:ser>
        <c:ser>
          <c:idx val="7"/>
          <c:order val="7"/>
          <c:marker>
            <c:symbol val="none"/>
          </c:marker>
          <c:val>
            <c:numRef>
              <c:f>Sheet1!$K$100:$K$410</c:f>
              <c:numCache>
                <c:formatCode>General</c:formatCode>
                <c:ptCount val="311"/>
                <c:pt idx="0">
                  <c:v>5.94</c:v>
                </c:pt>
                <c:pt idx="1">
                  <c:v>5.84</c:v>
                </c:pt>
                <c:pt idx="2">
                  <c:v>5.92</c:v>
                </c:pt>
                <c:pt idx="3">
                  <c:v>6.04</c:v>
                </c:pt>
                <c:pt idx="4">
                  <c:v>5.9</c:v>
                </c:pt>
                <c:pt idx="5">
                  <c:v>5.9300000000000024</c:v>
                </c:pt>
                <c:pt idx="6">
                  <c:v>6.17</c:v>
                </c:pt>
                <c:pt idx="7">
                  <c:v>5.96</c:v>
                </c:pt>
                <c:pt idx="8">
                  <c:v>6.13</c:v>
                </c:pt>
                <c:pt idx="9">
                  <c:v>5.84</c:v>
                </c:pt>
                <c:pt idx="10">
                  <c:v>6.7</c:v>
                </c:pt>
                <c:pt idx="11">
                  <c:v>7</c:v>
                </c:pt>
                <c:pt idx="12">
                  <c:v>6.67</c:v>
                </c:pt>
                <c:pt idx="13">
                  <c:v>6.71</c:v>
                </c:pt>
                <c:pt idx="14">
                  <c:v>6.74</c:v>
                </c:pt>
                <c:pt idx="15">
                  <c:v>6.6499999999999995</c:v>
                </c:pt>
                <c:pt idx="16">
                  <c:v>6.63</c:v>
                </c:pt>
                <c:pt idx="17">
                  <c:v>6.89</c:v>
                </c:pt>
                <c:pt idx="18">
                  <c:v>6.6599999999999975</c:v>
                </c:pt>
                <c:pt idx="19">
                  <c:v>5.13</c:v>
                </c:pt>
                <c:pt idx="20">
                  <c:v>5.31</c:v>
                </c:pt>
                <c:pt idx="21">
                  <c:v>5.08</c:v>
                </c:pt>
                <c:pt idx="22">
                  <c:v>5.1499999999999995</c:v>
                </c:pt>
                <c:pt idx="23">
                  <c:v>5.1099999999999985</c:v>
                </c:pt>
                <c:pt idx="24">
                  <c:v>5.2700000000000014</c:v>
                </c:pt>
                <c:pt idx="25">
                  <c:v>5.26</c:v>
                </c:pt>
                <c:pt idx="26">
                  <c:v>5.34</c:v>
                </c:pt>
                <c:pt idx="27">
                  <c:v>5.28</c:v>
                </c:pt>
                <c:pt idx="28">
                  <c:v>5.38</c:v>
                </c:pt>
                <c:pt idx="29">
                  <c:v>5.24</c:v>
                </c:pt>
                <c:pt idx="30">
                  <c:v>5.8199999999999985</c:v>
                </c:pt>
                <c:pt idx="31">
                  <c:v>5.81</c:v>
                </c:pt>
                <c:pt idx="32">
                  <c:v>5.8199999999999985</c:v>
                </c:pt>
                <c:pt idx="33">
                  <c:v>5.74</c:v>
                </c:pt>
                <c:pt idx="34">
                  <c:v>5.74</c:v>
                </c:pt>
                <c:pt idx="35">
                  <c:v>5.64</c:v>
                </c:pt>
                <c:pt idx="36">
                  <c:v>5.68</c:v>
                </c:pt>
                <c:pt idx="37">
                  <c:v>5.72</c:v>
                </c:pt>
                <c:pt idx="38">
                  <c:v>5.75</c:v>
                </c:pt>
                <c:pt idx="39">
                  <c:v>5.78</c:v>
                </c:pt>
                <c:pt idx="40">
                  <c:v>5.85</c:v>
                </c:pt>
                <c:pt idx="41">
                  <c:v>5.75</c:v>
                </c:pt>
                <c:pt idx="42">
                  <c:v>5.8</c:v>
                </c:pt>
                <c:pt idx="43">
                  <c:v>5.34</c:v>
                </c:pt>
                <c:pt idx="44">
                  <c:v>5.33</c:v>
                </c:pt>
                <c:pt idx="45">
                  <c:v>5.44</c:v>
                </c:pt>
                <c:pt idx="46">
                  <c:v>5.3199999999999985</c:v>
                </c:pt>
                <c:pt idx="47">
                  <c:v>7.1099999999999985</c:v>
                </c:pt>
                <c:pt idx="48">
                  <c:v>7.23</c:v>
                </c:pt>
                <c:pt idx="49">
                  <c:v>7.4300000000000024</c:v>
                </c:pt>
                <c:pt idx="50">
                  <c:v>7.5</c:v>
                </c:pt>
                <c:pt idx="51">
                  <c:v>7.42</c:v>
                </c:pt>
                <c:pt idx="52">
                  <c:v>7.4300000000000024</c:v>
                </c:pt>
                <c:pt idx="53">
                  <c:v>7.42</c:v>
                </c:pt>
                <c:pt idx="54">
                  <c:v>7.56</c:v>
                </c:pt>
                <c:pt idx="55">
                  <c:v>7.46</c:v>
                </c:pt>
                <c:pt idx="56">
                  <c:v>7.6199999999999966</c:v>
                </c:pt>
                <c:pt idx="57">
                  <c:v>7.56</c:v>
                </c:pt>
                <c:pt idx="58">
                  <c:v>7.6499999999999995</c:v>
                </c:pt>
                <c:pt idx="59">
                  <c:v>7.49</c:v>
                </c:pt>
                <c:pt idx="60">
                  <c:v>7.39</c:v>
                </c:pt>
                <c:pt idx="61">
                  <c:v>7.46</c:v>
                </c:pt>
                <c:pt idx="62">
                  <c:v>7.57</c:v>
                </c:pt>
                <c:pt idx="63">
                  <c:v>6.72</c:v>
                </c:pt>
                <c:pt idx="64">
                  <c:v>6.9</c:v>
                </c:pt>
                <c:pt idx="65">
                  <c:v>6.52</c:v>
                </c:pt>
                <c:pt idx="66">
                  <c:v>7.34</c:v>
                </c:pt>
                <c:pt idx="67">
                  <c:v>6.55</c:v>
                </c:pt>
                <c:pt idx="68">
                  <c:v>6.67</c:v>
                </c:pt>
                <c:pt idx="69">
                  <c:v>8.02</c:v>
                </c:pt>
                <c:pt idx="70">
                  <c:v>4.9000000000000004</c:v>
                </c:pt>
                <c:pt idx="71">
                  <c:v>5</c:v>
                </c:pt>
                <c:pt idx="72">
                  <c:v>4.8899999999999997</c:v>
                </c:pt>
                <c:pt idx="73">
                  <c:v>3.84</c:v>
                </c:pt>
                <c:pt idx="74">
                  <c:v>3.8299999999999987</c:v>
                </c:pt>
                <c:pt idx="75">
                  <c:v>3.71</c:v>
                </c:pt>
                <c:pt idx="76">
                  <c:v>3.77</c:v>
                </c:pt>
                <c:pt idx="77">
                  <c:v>4.28</c:v>
                </c:pt>
                <c:pt idx="78">
                  <c:v>3.79</c:v>
                </c:pt>
                <c:pt idx="79">
                  <c:v>3.7600000000000002</c:v>
                </c:pt>
                <c:pt idx="80">
                  <c:v>3.98</c:v>
                </c:pt>
                <c:pt idx="81">
                  <c:v>3.9899999999999998</c:v>
                </c:pt>
                <c:pt idx="82">
                  <c:v>3.9699999999999998</c:v>
                </c:pt>
                <c:pt idx="83">
                  <c:v>4.17</c:v>
                </c:pt>
                <c:pt idx="84">
                  <c:v>4.05</c:v>
                </c:pt>
                <c:pt idx="85">
                  <c:v>3.96</c:v>
                </c:pt>
                <c:pt idx="86">
                  <c:v>3.9699999999999998</c:v>
                </c:pt>
                <c:pt idx="87">
                  <c:v>4.01</c:v>
                </c:pt>
                <c:pt idx="88">
                  <c:v>4.0599999999999996</c:v>
                </c:pt>
                <c:pt idx="89">
                  <c:v>4.07</c:v>
                </c:pt>
                <c:pt idx="90">
                  <c:v>4.2</c:v>
                </c:pt>
                <c:pt idx="91">
                  <c:v>3.9</c:v>
                </c:pt>
                <c:pt idx="92">
                  <c:v>3.88</c:v>
                </c:pt>
                <c:pt idx="93">
                  <c:v>4.0199999999999996</c:v>
                </c:pt>
                <c:pt idx="94">
                  <c:v>4.7699999999999996</c:v>
                </c:pt>
                <c:pt idx="95">
                  <c:v>4.5999999999999996</c:v>
                </c:pt>
                <c:pt idx="96">
                  <c:v>4.7</c:v>
                </c:pt>
                <c:pt idx="97">
                  <c:v>4.88</c:v>
                </c:pt>
                <c:pt idx="98">
                  <c:v>4.58</c:v>
                </c:pt>
                <c:pt idx="99">
                  <c:v>3.68</c:v>
                </c:pt>
                <c:pt idx="100">
                  <c:v>3.9699999999999998</c:v>
                </c:pt>
                <c:pt idx="101">
                  <c:v>4.05</c:v>
                </c:pt>
                <c:pt idx="102">
                  <c:v>3.92</c:v>
                </c:pt>
                <c:pt idx="103">
                  <c:v>3.51</c:v>
                </c:pt>
                <c:pt idx="104">
                  <c:v>3.54</c:v>
                </c:pt>
                <c:pt idx="105">
                  <c:v>3.53</c:v>
                </c:pt>
                <c:pt idx="106">
                  <c:v>3.65</c:v>
                </c:pt>
                <c:pt idx="107">
                  <c:v>3.58</c:v>
                </c:pt>
                <c:pt idx="108">
                  <c:v>3.52</c:v>
                </c:pt>
                <c:pt idx="109">
                  <c:v>3.52</c:v>
                </c:pt>
                <c:pt idx="110">
                  <c:v>3.6</c:v>
                </c:pt>
                <c:pt idx="111">
                  <c:v>3.54</c:v>
                </c:pt>
                <c:pt idx="112">
                  <c:v>3.52</c:v>
                </c:pt>
                <c:pt idx="113">
                  <c:v>3.57</c:v>
                </c:pt>
                <c:pt idx="114">
                  <c:v>3.54</c:v>
                </c:pt>
                <c:pt idx="115">
                  <c:v>4.53</c:v>
                </c:pt>
                <c:pt idx="116">
                  <c:v>3.9099999999999997</c:v>
                </c:pt>
                <c:pt idx="117">
                  <c:v>3.98</c:v>
                </c:pt>
                <c:pt idx="118">
                  <c:v>4.2699999999999996</c:v>
                </c:pt>
                <c:pt idx="119">
                  <c:v>4.59</c:v>
                </c:pt>
                <c:pt idx="120">
                  <c:v>4.22</c:v>
                </c:pt>
                <c:pt idx="121">
                  <c:v>3.34</c:v>
                </c:pt>
                <c:pt idx="122">
                  <c:v>3.3899999999999997</c:v>
                </c:pt>
                <c:pt idx="123">
                  <c:v>3.3499999999999988</c:v>
                </c:pt>
                <c:pt idx="124">
                  <c:v>3.66</c:v>
                </c:pt>
                <c:pt idx="125">
                  <c:v>3.3699999999999997</c:v>
                </c:pt>
                <c:pt idx="126">
                  <c:v>3.3899999999999997</c:v>
                </c:pt>
                <c:pt idx="127">
                  <c:v>3.4699999999999998</c:v>
                </c:pt>
                <c:pt idx="128">
                  <c:v>6.6099999999999985</c:v>
                </c:pt>
                <c:pt idx="129">
                  <c:v>6.07</c:v>
                </c:pt>
                <c:pt idx="130">
                  <c:v>6.1199999999999966</c:v>
                </c:pt>
                <c:pt idx="131">
                  <c:v>6.14</c:v>
                </c:pt>
                <c:pt idx="132">
                  <c:v>6.06</c:v>
                </c:pt>
                <c:pt idx="133">
                  <c:v>6.01</c:v>
                </c:pt>
                <c:pt idx="134">
                  <c:v>6.05</c:v>
                </c:pt>
                <c:pt idx="135">
                  <c:v>5.99</c:v>
                </c:pt>
                <c:pt idx="136">
                  <c:v>6.09</c:v>
                </c:pt>
                <c:pt idx="137">
                  <c:v>6.1599999999999975</c:v>
                </c:pt>
                <c:pt idx="138">
                  <c:v>3.4499999999999997</c:v>
                </c:pt>
                <c:pt idx="139">
                  <c:v>3.3699999999999997</c:v>
                </c:pt>
                <c:pt idx="140">
                  <c:v>3.36</c:v>
                </c:pt>
                <c:pt idx="141">
                  <c:v>3.36</c:v>
                </c:pt>
                <c:pt idx="142">
                  <c:v>3.56</c:v>
                </c:pt>
                <c:pt idx="143">
                  <c:v>3.53</c:v>
                </c:pt>
                <c:pt idx="144">
                  <c:v>3.61</c:v>
                </c:pt>
                <c:pt idx="145">
                  <c:v>3.56</c:v>
                </c:pt>
                <c:pt idx="146">
                  <c:v>3.52</c:v>
                </c:pt>
                <c:pt idx="147">
                  <c:v>3.55</c:v>
                </c:pt>
                <c:pt idx="148">
                  <c:v>3.62</c:v>
                </c:pt>
                <c:pt idx="149">
                  <c:v>3.66</c:v>
                </c:pt>
                <c:pt idx="150">
                  <c:v>3.54</c:v>
                </c:pt>
                <c:pt idx="151">
                  <c:v>3.4899999999999998</c:v>
                </c:pt>
                <c:pt idx="152">
                  <c:v>3.59</c:v>
                </c:pt>
                <c:pt idx="153">
                  <c:v>3.64</c:v>
                </c:pt>
                <c:pt idx="154">
                  <c:v>3.53</c:v>
                </c:pt>
                <c:pt idx="155">
                  <c:v>3.58</c:v>
                </c:pt>
                <c:pt idx="156">
                  <c:v>3.69</c:v>
                </c:pt>
                <c:pt idx="157">
                  <c:v>3.92</c:v>
                </c:pt>
                <c:pt idx="158">
                  <c:v>3.75</c:v>
                </c:pt>
                <c:pt idx="159">
                  <c:v>3.79</c:v>
                </c:pt>
                <c:pt idx="160">
                  <c:v>3.69</c:v>
                </c:pt>
                <c:pt idx="161">
                  <c:v>3.72</c:v>
                </c:pt>
                <c:pt idx="162">
                  <c:v>3.8499999999999988</c:v>
                </c:pt>
                <c:pt idx="163">
                  <c:v>3.72</c:v>
                </c:pt>
                <c:pt idx="164">
                  <c:v>3.67</c:v>
                </c:pt>
                <c:pt idx="165">
                  <c:v>4.6199999999999966</c:v>
                </c:pt>
                <c:pt idx="166">
                  <c:v>4.7</c:v>
                </c:pt>
                <c:pt idx="167">
                  <c:v>4.55</c:v>
                </c:pt>
                <c:pt idx="168">
                  <c:v>4.54</c:v>
                </c:pt>
                <c:pt idx="169">
                  <c:v>4.79</c:v>
                </c:pt>
                <c:pt idx="170">
                  <c:v>4.78</c:v>
                </c:pt>
                <c:pt idx="171">
                  <c:v>4.8</c:v>
                </c:pt>
                <c:pt idx="172">
                  <c:v>4.8499999999999996</c:v>
                </c:pt>
                <c:pt idx="173">
                  <c:v>4.8</c:v>
                </c:pt>
                <c:pt idx="174">
                  <c:v>4.76</c:v>
                </c:pt>
                <c:pt idx="175">
                  <c:v>4.74</c:v>
                </c:pt>
                <c:pt idx="176">
                  <c:v>4.9000000000000004</c:v>
                </c:pt>
                <c:pt idx="177">
                  <c:v>4.96</c:v>
                </c:pt>
                <c:pt idx="178">
                  <c:v>4.88</c:v>
                </c:pt>
                <c:pt idx="179">
                  <c:v>4.8</c:v>
                </c:pt>
                <c:pt idx="180">
                  <c:v>4.9400000000000004</c:v>
                </c:pt>
                <c:pt idx="181">
                  <c:v>4.9000000000000004</c:v>
                </c:pt>
                <c:pt idx="182">
                  <c:v>4.8199999999999985</c:v>
                </c:pt>
                <c:pt idx="183">
                  <c:v>4.9400000000000004</c:v>
                </c:pt>
                <c:pt idx="184">
                  <c:v>0</c:v>
                </c:pt>
                <c:pt idx="185">
                  <c:v>4.9300000000000024</c:v>
                </c:pt>
                <c:pt idx="186">
                  <c:v>5.28</c:v>
                </c:pt>
                <c:pt idx="187">
                  <c:v>4.95</c:v>
                </c:pt>
                <c:pt idx="188">
                  <c:v>4.95</c:v>
                </c:pt>
                <c:pt idx="189">
                  <c:v>5.07</c:v>
                </c:pt>
                <c:pt idx="190">
                  <c:v>4.8199999999999985</c:v>
                </c:pt>
                <c:pt idx="191">
                  <c:v>4.83</c:v>
                </c:pt>
                <c:pt idx="192">
                  <c:v>4.79</c:v>
                </c:pt>
                <c:pt idx="193">
                  <c:v>4.74</c:v>
                </c:pt>
                <c:pt idx="194">
                  <c:v>4.71</c:v>
                </c:pt>
                <c:pt idx="195">
                  <c:v>4.78</c:v>
                </c:pt>
                <c:pt idx="196">
                  <c:v>4.84</c:v>
                </c:pt>
                <c:pt idx="197">
                  <c:v>4.8199999999999985</c:v>
                </c:pt>
                <c:pt idx="198">
                  <c:v>4.74</c:v>
                </c:pt>
                <c:pt idx="199">
                  <c:v>4.8499999999999996</c:v>
                </c:pt>
                <c:pt idx="200">
                  <c:v>7.75</c:v>
                </c:pt>
                <c:pt idx="201">
                  <c:v>5.46</c:v>
                </c:pt>
                <c:pt idx="202">
                  <c:v>5.4</c:v>
                </c:pt>
                <c:pt idx="203">
                  <c:v>5.34</c:v>
                </c:pt>
                <c:pt idx="204">
                  <c:v>5.38</c:v>
                </c:pt>
                <c:pt idx="205">
                  <c:v>5.4300000000000024</c:v>
                </c:pt>
                <c:pt idx="206">
                  <c:v>5.46</c:v>
                </c:pt>
                <c:pt idx="207">
                  <c:v>5.35</c:v>
                </c:pt>
                <c:pt idx="208">
                  <c:v>5.3199999999999985</c:v>
                </c:pt>
                <c:pt idx="209">
                  <c:v>5.46</c:v>
                </c:pt>
                <c:pt idx="210">
                  <c:v>5.39</c:v>
                </c:pt>
                <c:pt idx="211">
                  <c:v>5.3</c:v>
                </c:pt>
                <c:pt idx="212">
                  <c:v>5.44</c:v>
                </c:pt>
                <c:pt idx="213">
                  <c:v>5.3199999999999985</c:v>
                </c:pt>
                <c:pt idx="214">
                  <c:v>5.45</c:v>
                </c:pt>
                <c:pt idx="215">
                  <c:v>5.53</c:v>
                </c:pt>
                <c:pt idx="216">
                  <c:v>5.5</c:v>
                </c:pt>
                <c:pt idx="217">
                  <c:v>5.56</c:v>
                </c:pt>
                <c:pt idx="218">
                  <c:v>5.42</c:v>
                </c:pt>
                <c:pt idx="219">
                  <c:v>5.44</c:v>
                </c:pt>
                <c:pt idx="220">
                  <c:v>5.33</c:v>
                </c:pt>
                <c:pt idx="221">
                  <c:v>5.33</c:v>
                </c:pt>
                <c:pt idx="222">
                  <c:v>5.39</c:v>
                </c:pt>
                <c:pt idx="223">
                  <c:v>5.35</c:v>
                </c:pt>
                <c:pt idx="224">
                  <c:v>5.3</c:v>
                </c:pt>
                <c:pt idx="225">
                  <c:v>5.6199999999999966</c:v>
                </c:pt>
                <c:pt idx="226">
                  <c:v>5.29</c:v>
                </c:pt>
                <c:pt idx="227">
                  <c:v>5.38</c:v>
                </c:pt>
                <c:pt idx="228">
                  <c:v>14.73</c:v>
                </c:pt>
                <c:pt idx="229">
                  <c:v>14.11</c:v>
                </c:pt>
                <c:pt idx="230">
                  <c:v>14.17</c:v>
                </c:pt>
                <c:pt idx="231">
                  <c:v>14.27</c:v>
                </c:pt>
                <c:pt idx="232">
                  <c:v>14.01</c:v>
                </c:pt>
                <c:pt idx="233">
                  <c:v>13.51</c:v>
                </c:pt>
                <c:pt idx="234">
                  <c:v>13.7</c:v>
                </c:pt>
                <c:pt idx="235">
                  <c:v>13.6</c:v>
                </c:pt>
                <c:pt idx="236">
                  <c:v>13.42</c:v>
                </c:pt>
                <c:pt idx="237">
                  <c:v>13.58</c:v>
                </c:pt>
                <c:pt idx="238">
                  <c:v>13.64</c:v>
                </c:pt>
                <c:pt idx="239">
                  <c:v>13.6</c:v>
                </c:pt>
                <c:pt idx="240">
                  <c:v>13.54</c:v>
                </c:pt>
                <c:pt idx="241">
                  <c:v>13.54</c:v>
                </c:pt>
                <c:pt idx="242">
                  <c:v>13.48</c:v>
                </c:pt>
                <c:pt idx="243">
                  <c:v>13.61</c:v>
                </c:pt>
                <c:pt idx="244">
                  <c:v>14.07</c:v>
                </c:pt>
                <c:pt idx="245">
                  <c:v>13.370000000000006</c:v>
                </c:pt>
                <c:pt idx="246">
                  <c:v>13.44</c:v>
                </c:pt>
                <c:pt idx="247">
                  <c:v>13.43</c:v>
                </c:pt>
                <c:pt idx="248">
                  <c:v>13.43</c:v>
                </c:pt>
                <c:pt idx="249">
                  <c:v>13.66</c:v>
                </c:pt>
                <c:pt idx="250">
                  <c:v>15.55</c:v>
                </c:pt>
                <c:pt idx="251">
                  <c:v>13.450000000000006</c:v>
                </c:pt>
                <c:pt idx="252">
                  <c:v>13.42</c:v>
                </c:pt>
                <c:pt idx="253">
                  <c:v>13.77</c:v>
                </c:pt>
                <c:pt idx="254">
                  <c:v>13.99</c:v>
                </c:pt>
                <c:pt idx="255">
                  <c:v>13.46</c:v>
                </c:pt>
                <c:pt idx="256">
                  <c:v>13.61</c:v>
                </c:pt>
                <c:pt idx="257">
                  <c:v>13.66</c:v>
                </c:pt>
                <c:pt idx="258">
                  <c:v>13.59</c:v>
                </c:pt>
                <c:pt idx="259">
                  <c:v>13.48</c:v>
                </c:pt>
                <c:pt idx="260">
                  <c:v>13.81</c:v>
                </c:pt>
                <c:pt idx="261">
                  <c:v>13.6</c:v>
                </c:pt>
                <c:pt idx="262">
                  <c:v>13.63</c:v>
                </c:pt>
                <c:pt idx="263">
                  <c:v>14.82</c:v>
                </c:pt>
                <c:pt idx="264">
                  <c:v>12.62</c:v>
                </c:pt>
                <c:pt idx="265">
                  <c:v>12.51</c:v>
                </c:pt>
                <c:pt idx="266">
                  <c:v>12.63</c:v>
                </c:pt>
                <c:pt idx="267">
                  <c:v>12.43</c:v>
                </c:pt>
                <c:pt idx="268">
                  <c:v>13.39</c:v>
                </c:pt>
                <c:pt idx="269">
                  <c:v>14.6</c:v>
                </c:pt>
                <c:pt idx="270">
                  <c:v>13.19</c:v>
                </c:pt>
                <c:pt idx="271">
                  <c:v>12.72</c:v>
                </c:pt>
                <c:pt idx="272">
                  <c:v>12.83</c:v>
                </c:pt>
                <c:pt idx="273">
                  <c:v>12.62</c:v>
                </c:pt>
                <c:pt idx="274">
                  <c:v>12.84</c:v>
                </c:pt>
                <c:pt idx="275">
                  <c:v>12.59</c:v>
                </c:pt>
                <c:pt idx="276">
                  <c:v>12.88</c:v>
                </c:pt>
                <c:pt idx="277">
                  <c:v>11.850000000000026</c:v>
                </c:pt>
                <c:pt idx="278">
                  <c:v>11.44</c:v>
                </c:pt>
                <c:pt idx="279">
                  <c:v>11.73</c:v>
                </c:pt>
                <c:pt idx="280">
                  <c:v>11.65</c:v>
                </c:pt>
                <c:pt idx="281">
                  <c:v>11.38</c:v>
                </c:pt>
                <c:pt idx="282">
                  <c:v>11.64</c:v>
                </c:pt>
                <c:pt idx="283">
                  <c:v>11.850000000000026</c:v>
                </c:pt>
                <c:pt idx="284">
                  <c:v>11.97</c:v>
                </c:pt>
                <c:pt idx="285">
                  <c:v>11.96</c:v>
                </c:pt>
                <c:pt idx="286">
                  <c:v>11.91</c:v>
                </c:pt>
                <c:pt idx="287">
                  <c:v>17.21</c:v>
                </c:pt>
                <c:pt idx="288">
                  <c:v>17.14</c:v>
                </c:pt>
                <c:pt idx="289">
                  <c:v>11.93</c:v>
                </c:pt>
                <c:pt idx="290">
                  <c:v>11.79</c:v>
                </c:pt>
                <c:pt idx="291">
                  <c:v>11.78</c:v>
                </c:pt>
                <c:pt idx="292">
                  <c:v>12.07</c:v>
                </c:pt>
                <c:pt idx="293">
                  <c:v>11.71</c:v>
                </c:pt>
                <c:pt idx="294">
                  <c:v>9.57</c:v>
                </c:pt>
                <c:pt idx="295">
                  <c:v>9.56</c:v>
                </c:pt>
                <c:pt idx="296">
                  <c:v>9.52</c:v>
                </c:pt>
                <c:pt idx="297">
                  <c:v>10.52</c:v>
                </c:pt>
                <c:pt idx="298">
                  <c:v>10.53</c:v>
                </c:pt>
                <c:pt idx="299">
                  <c:v>11.16</c:v>
                </c:pt>
                <c:pt idx="300">
                  <c:v>4.3599999999999985</c:v>
                </c:pt>
                <c:pt idx="301">
                  <c:v>4.1599999999999975</c:v>
                </c:pt>
                <c:pt idx="302">
                  <c:v>4.09</c:v>
                </c:pt>
                <c:pt idx="303">
                  <c:v>4.08</c:v>
                </c:pt>
                <c:pt idx="304">
                  <c:v>4.0599999999999996</c:v>
                </c:pt>
                <c:pt idx="305">
                  <c:v>4.08</c:v>
                </c:pt>
                <c:pt idx="306">
                  <c:v>4.0999999999999996</c:v>
                </c:pt>
                <c:pt idx="307">
                  <c:v>4.0999999999999996</c:v>
                </c:pt>
                <c:pt idx="308">
                  <c:v>4</c:v>
                </c:pt>
                <c:pt idx="309">
                  <c:v>3.94</c:v>
                </c:pt>
                <c:pt idx="310">
                  <c:v>3.96</c:v>
                </c:pt>
              </c:numCache>
            </c:numRef>
          </c:val>
          <c:smooth val="0"/>
        </c:ser>
        <c:ser>
          <c:idx val="8"/>
          <c:order val="8"/>
          <c:marker>
            <c:symbol val="none"/>
          </c:marker>
          <c:val>
            <c:numRef>
              <c:f>Sheet1!$L$100:$L$410</c:f>
              <c:numCache>
                <c:formatCode>General</c:formatCode>
                <c:ptCount val="311"/>
                <c:pt idx="0">
                  <c:v>2.58</c:v>
                </c:pt>
                <c:pt idx="1">
                  <c:v>2.57</c:v>
                </c:pt>
                <c:pt idx="2">
                  <c:v>2.58</c:v>
                </c:pt>
                <c:pt idx="3">
                  <c:v>2.71</c:v>
                </c:pt>
                <c:pt idx="4">
                  <c:v>2.67</c:v>
                </c:pt>
                <c:pt idx="5">
                  <c:v>2.57</c:v>
                </c:pt>
                <c:pt idx="6">
                  <c:v>2.64</c:v>
                </c:pt>
                <c:pt idx="7">
                  <c:v>2.6</c:v>
                </c:pt>
                <c:pt idx="8">
                  <c:v>2.62</c:v>
                </c:pt>
                <c:pt idx="9">
                  <c:v>2.6</c:v>
                </c:pt>
                <c:pt idx="10">
                  <c:v>2.5099999999999998</c:v>
                </c:pt>
                <c:pt idx="11">
                  <c:v>2.4899999999999998</c:v>
                </c:pt>
                <c:pt idx="12">
                  <c:v>2.46</c:v>
                </c:pt>
                <c:pt idx="13">
                  <c:v>2.42</c:v>
                </c:pt>
                <c:pt idx="14">
                  <c:v>2.46</c:v>
                </c:pt>
                <c:pt idx="15">
                  <c:v>2.3899999999999997</c:v>
                </c:pt>
                <c:pt idx="16">
                  <c:v>2.3899999999999997</c:v>
                </c:pt>
                <c:pt idx="17">
                  <c:v>2.4</c:v>
                </c:pt>
                <c:pt idx="18">
                  <c:v>2.4</c:v>
                </c:pt>
                <c:pt idx="19">
                  <c:v>2.1800000000000002</c:v>
                </c:pt>
                <c:pt idx="20">
                  <c:v>2.17</c:v>
                </c:pt>
                <c:pt idx="21">
                  <c:v>2.19</c:v>
                </c:pt>
                <c:pt idx="22">
                  <c:v>2.21</c:v>
                </c:pt>
                <c:pt idx="23">
                  <c:v>2.17</c:v>
                </c:pt>
                <c:pt idx="24">
                  <c:v>2.2400000000000002</c:v>
                </c:pt>
                <c:pt idx="25">
                  <c:v>2.2000000000000002</c:v>
                </c:pt>
                <c:pt idx="26">
                  <c:v>2.2000000000000002</c:v>
                </c:pt>
                <c:pt idx="27">
                  <c:v>2.2599999999999998</c:v>
                </c:pt>
                <c:pt idx="28">
                  <c:v>2.29</c:v>
                </c:pt>
                <c:pt idx="29">
                  <c:v>2.2799999999999998</c:v>
                </c:pt>
                <c:pt idx="30">
                  <c:v>2.27</c:v>
                </c:pt>
                <c:pt idx="31">
                  <c:v>2.27</c:v>
                </c:pt>
                <c:pt idx="32">
                  <c:v>2.3299999999999987</c:v>
                </c:pt>
                <c:pt idx="33">
                  <c:v>2.2599999999999998</c:v>
                </c:pt>
                <c:pt idx="34">
                  <c:v>2.27</c:v>
                </c:pt>
                <c:pt idx="35">
                  <c:v>2.2999999999999998</c:v>
                </c:pt>
                <c:pt idx="36">
                  <c:v>2.29</c:v>
                </c:pt>
                <c:pt idx="37">
                  <c:v>2.2599999999999998</c:v>
                </c:pt>
                <c:pt idx="38">
                  <c:v>2.2799999999999998</c:v>
                </c:pt>
                <c:pt idx="39">
                  <c:v>2.2799999999999998</c:v>
                </c:pt>
                <c:pt idx="40">
                  <c:v>2.13</c:v>
                </c:pt>
                <c:pt idx="41">
                  <c:v>2.15</c:v>
                </c:pt>
                <c:pt idx="42">
                  <c:v>2.12</c:v>
                </c:pt>
                <c:pt idx="43">
                  <c:v>2.19</c:v>
                </c:pt>
                <c:pt idx="44">
                  <c:v>2.19</c:v>
                </c:pt>
                <c:pt idx="45">
                  <c:v>2.21</c:v>
                </c:pt>
                <c:pt idx="46">
                  <c:v>2.2200000000000002</c:v>
                </c:pt>
                <c:pt idx="47">
                  <c:v>2.16</c:v>
                </c:pt>
                <c:pt idx="48">
                  <c:v>2.42</c:v>
                </c:pt>
                <c:pt idx="49">
                  <c:v>2.56</c:v>
                </c:pt>
                <c:pt idx="50">
                  <c:v>2.62</c:v>
                </c:pt>
                <c:pt idx="51">
                  <c:v>2.73</c:v>
                </c:pt>
                <c:pt idx="52">
                  <c:v>2.58</c:v>
                </c:pt>
                <c:pt idx="53">
                  <c:v>2.6</c:v>
                </c:pt>
                <c:pt idx="54">
                  <c:v>2.66</c:v>
                </c:pt>
                <c:pt idx="55">
                  <c:v>2.62</c:v>
                </c:pt>
                <c:pt idx="56">
                  <c:v>2.61</c:v>
                </c:pt>
                <c:pt idx="57">
                  <c:v>2.58</c:v>
                </c:pt>
                <c:pt idx="58">
                  <c:v>2.57</c:v>
                </c:pt>
                <c:pt idx="59">
                  <c:v>2.57</c:v>
                </c:pt>
                <c:pt idx="60">
                  <c:v>2.56</c:v>
                </c:pt>
                <c:pt idx="61">
                  <c:v>2.65</c:v>
                </c:pt>
                <c:pt idx="62">
                  <c:v>2.67</c:v>
                </c:pt>
                <c:pt idx="63">
                  <c:v>2.3299999999999987</c:v>
                </c:pt>
                <c:pt idx="64">
                  <c:v>2.5499999999999998</c:v>
                </c:pt>
                <c:pt idx="65">
                  <c:v>2.2599999999999998</c:v>
                </c:pt>
                <c:pt idx="66">
                  <c:v>2.77</c:v>
                </c:pt>
                <c:pt idx="67">
                  <c:v>2.2799999999999998</c:v>
                </c:pt>
                <c:pt idx="68">
                  <c:v>2.2799999999999998</c:v>
                </c:pt>
                <c:pt idx="69">
                  <c:v>2.79</c:v>
                </c:pt>
                <c:pt idx="70">
                  <c:v>2.8099999999999987</c:v>
                </c:pt>
                <c:pt idx="71">
                  <c:v>2.9099999999999997</c:v>
                </c:pt>
                <c:pt idx="72">
                  <c:v>2.88</c:v>
                </c:pt>
                <c:pt idx="73">
                  <c:v>1.02</c:v>
                </c:pt>
                <c:pt idx="74">
                  <c:v>1.04</c:v>
                </c:pt>
                <c:pt idx="75">
                  <c:v>1</c:v>
                </c:pt>
                <c:pt idx="76">
                  <c:v>1</c:v>
                </c:pt>
                <c:pt idx="77">
                  <c:v>1.1800000000000053</c:v>
                </c:pt>
                <c:pt idx="78">
                  <c:v>1.03</c:v>
                </c:pt>
                <c:pt idx="79">
                  <c:v>1.03</c:v>
                </c:pt>
                <c:pt idx="80">
                  <c:v>0.97000000000000053</c:v>
                </c:pt>
                <c:pt idx="81">
                  <c:v>0.97000000000000053</c:v>
                </c:pt>
                <c:pt idx="82">
                  <c:v>0.98</c:v>
                </c:pt>
                <c:pt idx="83">
                  <c:v>0.97000000000000053</c:v>
                </c:pt>
                <c:pt idx="84">
                  <c:v>0.98</c:v>
                </c:pt>
                <c:pt idx="85">
                  <c:v>1.08</c:v>
                </c:pt>
                <c:pt idx="86">
                  <c:v>0.94000000000000061</c:v>
                </c:pt>
                <c:pt idx="87">
                  <c:v>1.01</c:v>
                </c:pt>
                <c:pt idx="88">
                  <c:v>0.96000000000000063</c:v>
                </c:pt>
                <c:pt idx="89">
                  <c:v>0.95000000000000062</c:v>
                </c:pt>
                <c:pt idx="90">
                  <c:v>1.1000000000000001</c:v>
                </c:pt>
                <c:pt idx="91">
                  <c:v>0.97000000000000053</c:v>
                </c:pt>
                <c:pt idx="92">
                  <c:v>0.97000000000000053</c:v>
                </c:pt>
                <c:pt idx="93">
                  <c:v>0.99</c:v>
                </c:pt>
                <c:pt idx="94">
                  <c:v>1.1100000000000001</c:v>
                </c:pt>
                <c:pt idx="95">
                  <c:v>1.03</c:v>
                </c:pt>
                <c:pt idx="96">
                  <c:v>1.05</c:v>
                </c:pt>
                <c:pt idx="97">
                  <c:v>1.05</c:v>
                </c:pt>
                <c:pt idx="98">
                  <c:v>1.06</c:v>
                </c:pt>
                <c:pt idx="99">
                  <c:v>0.98</c:v>
                </c:pt>
                <c:pt idx="100">
                  <c:v>1.06</c:v>
                </c:pt>
                <c:pt idx="101">
                  <c:v>1.07</c:v>
                </c:pt>
                <c:pt idx="102">
                  <c:v>1.06</c:v>
                </c:pt>
                <c:pt idx="103">
                  <c:v>0.67000000000000348</c:v>
                </c:pt>
                <c:pt idx="104">
                  <c:v>0.66000000000000336</c:v>
                </c:pt>
                <c:pt idx="105">
                  <c:v>0.71000000000000063</c:v>
                </c:pt>
                <c:pt idx="106">
                  <c:v>0.68000000000000105</c:v>
                </c:pt>
                <c:pt idx="107">
                  <c:v>0.68000000000000105</c:v>
                </c:pt>
                <c:pt idx="108">
                  <c:v>0.67000000000000348</c:v>
                </c:pt>
                <c:pt idx="109">
                  <c:v>0.66000000000000336</c:v>
                </c:pt>
                <c:pt idx="110">
                  <c:v>0.69000000000000172</c:v>
                </c:pt>
                <c:pt idx="111">
                  <c:v>0.69000000000000172</c:v>
                </c:pt>
                <c:pt idx="112">
                  <c:v>0.67000000000000348</c:v>
                </c:pt>
                <c:pt idx="113">
                  <c:v>0.68000000000000105</c:v>
                </c:pt>
                <c:pt idx="114">
                  <c:v>0.68000000000000105</c:v>
                </c:pt>
                <c:pt idx="115">
                  <c:v>0.73000000000000065</c:v>
                </c:pt>
                <c:pt idx="116">
                  <c:v>0.64000000000000301</c:v>
                </c:pt>
                <c:pt idx="117">
                  <c:v>0.65000000000000313</c:v>
                </c:pt>
                <c:pt idx="118">
                  <c:v>0.68000000000000105</c:v>
                </c:pt>
                <c:pt idx="119">
                  <c:v>0.75000000000000278</c:v>
                </c:pt>
                <c:pt idx="120">
                  <c:v>0.67000000000000348</c:v>
                </c:pt>
                <c:pt idx="121">
                  <c:v>0.64000000000000301</c:v>
                </c:pt>
                <c:pt idx="122">
                  <c:v>0.65000000000000313</c:v>
                </c:pt>
                <c:pt idx="123">
                  <c:v>0.62000000000000266</c:v>
                </c:pt>
                <c:pt idx="124">
                  <c:v>0.66000000000000336</c:v>
                </c:pt>
                <c:pt idx="125">
                  <c:v>0.630000000000003</c:v>
                </c:pt>
                <c:pt idx="126">
                  <c:v>0.66000000000000336</c:v>
                </c:pt>
                <c:pt idx="127">
                  <c:v>0.62000000000000266</c:v>
                </c:pt>
                <c:pt idx="128">
                  <c:v>0.73000000000000065</c:v>
                </c:pt>
                <c:pt idx="129">
                  <c:v>0.65000000000000313</c:v>
                </c:pt>
                <c:pt idx="130">
                  <c:v>0.69000000000000172</c:v>
                </c:pt>
                <c:pt idx="131">
                  <c:v>0.70000000000000062</c:v>
                </c:pt>
                <c:pt idx="132">
                  <c:v>0.65000000000000313</c:v>
                </c:pt>
                <c:pt idx="133">
                  <c:v>0.65000000000000313</c:v>
                </c:pt>
                <c:pt idx="134">
                  <c:v>0.67000000000000348</c:v>
                </c:pt>
                <c:pt idx="135">
                  <c:v>0.64000000000000301</c:v>
                </c:pt>
                <c:pt idx="136">
                  <c:v>0.64000000000000301</c:v>
                </c:pt>
                <c:pt idx="137">
                  <c:v>0.70000000000000062</c:v>
                </c:pt>
                <c:pt idx="138">
                  <c:v>0.74000000000000266</c:v>
                </c:pt>
                <c:pt idx="139">
                  <c:v>0.74000000000000266</c:v>
                </c:pt>
                <c:pt idx="140">
                  <c:v>0.71000000000000063</c:v>
                </c:pt>
                <c:pt idx="141">
                  <c:v>0.71000000000000063</c:v>
                </c:pt>
                <c:pt idx="142">
                  <c:v>0.71000000000000063</c:v>
                </c:pt>
                <c:pt idx="143">
                  <c:v>0.73000000000000065</c:v>
                </c:pt>
                <c:pt idx="144">
                  <c:v>0.74000000000000266</c:v>
                </c:pt>
                <c:pt idx="145">
                  <c:v>0.73000000000000065</c:v>
                </c:pt>
                <c:pt idx="146">
                  <c:v>0.71000000000000063</c:v>
                </c:pt>
                <c:pt idx="147">
                  <c:v>0.73000000000000065</c:v>
                </c:pt>
                <c:pt idx="148">
                  <c:v>0.71000000000000063</c:v>
                </c:pt>
                <c:pt idx="149">
                  <c:v>0.78</c:v>
                </c:pt>
                <c:pt idx="150">
                  <c:v>0.74000000000000266</c:v>
                </c:pt>
                <c:pt idx="151">
                  <c:v>0.72000000000000064</c:v>
                </c:pt>
                <c:pt idx="152">
                  <c:v>0.74000000000000266</c:v>
                </c:pt>
                <c:pt idx="153">
                  <c:v>0.75000000000000278</c:v>
                </c:pt>
                <c:pt idx="154">
                  <c:v>0.74000000000000266</c:v>
                </c:pt>
                <c:pt idx="155">
                  <c:v>0.73000000000000065</c:v>
                </c:pt>
                <c:pt idx="156">
                  <c:v>0.74000000000000266</c:v>
                </c:pt>
                <c:pt idx="157">
                  <c:v>0.72000000000000064</c:v>
                </c:pt>
                <c:pt idx="158">
                  <c:v>0.76000000000000301</c:v>
                </c:pt>
                <c:pt idx="159">
                  <c:v>0.71000000000000063</c:v>
                </c:pt>
                <c:pt idx="160">
                  <c:v>0.72000000000000064</c:v>
                </c:pt>
                <c:pt idx="161">
                  <c:v>0.73000000000000065</c:v>
                </c:pt>
                <c:pt idx="162">
                  <c:v>0.71000000000000063</c:v>
                </c:pt>
                <c:pt idx="163">
                  <c:v>0.73000000000000065</c:v>
                </c:pt>
                <c:pt idx="164">
                  <c:v>0.77000000000000213</c:v>
                </c:pt>
                <c:pt idx="165">
                  <c:v>1.25</c:v>
                </c:pt>
                <c:pt idx="166">
                  <c:v>1.25</c:v>
                </c:pt>
                <c:pt idx="167">
                  <c:v>1.21</c:v>
                </c:pt>
                <c:pt idx="168">
                  <c:v>1.25</c:v>
                </c:pt>
                <c:pt idx="169">
                  <c:v>1.26</c:v>
                </c:pt>
                <c:pt idx="170">
                  <c:v>1.1900000000000053</c:v>
                </c:pt>
                <c:pt idx="171">
                  <c:v>1.21</c:v>
                </c:pt>
                <c:pt idx="172">
                  <c:v>1.1900000000000053</c:v>
                </c:pt>
                <c:pt idx="173">
                  <c:v>1.22</c:v>
                </c:pt>
                <c:pt idx="174">
                  <c:v>1.2</c:v>
                </c:pt>
                <c:pt idx="175">
                  <c:v>1.1900000000000053</c:v>
                </c:pt>
                <c:pt idx="176">
                  <c:v>1.21</c:v>
                </c:pt>
                <c:pt idx="177">
                  <c:v>1.24</c:v>
                </c:pt>
                <c:pt idx="178">
                  <c:v>1.28</c:v>
                </c:pt>
                <c:pt idx="179">
                  <c:v>1.24</c:v>
                </c:pt>
                <c:pt idx="180">
                  <c:v>1.27</c:v>
                </c:pt>
                <c:pt idx="181">
                  <c:v>1.22</c:v>
                </c:pt>
                <c:pt idx="182">
                  <c:v>1.21</c:v>
                </c:pt>
                <c:pt idx="183">
                  <c:v>1.22</c:v>
                </c:pt>
                <c:pt idx="184">
                  <c:v>1.4</c:v>
                </c:pt>
                <c:pt idx="185">
                  <c:v>1.37</c:v>
                </c:pt>
                <c:pt idx="186">
                  <c:v>1.42</c:v>
                </c:pt>
                <c:pt idx="187">
                  <c:v>1.3800000000000001</c:v>
                </c:pt>
                <c:pt idx="188">
                  <c:v>1.3800000000000001</c:v>
                </c:pt>
                <c:pt idx="189">
                  <c:v>1.31</c:v>
                </c:pt>
                <c:pt idx="190">
                  <c:v>1.31</c:v>
                </c:pt>
                <c:pt idx="191">
                  <c:v>1.27</c:v>
                </c:pt>
                <c:pt idx="192">
                  <c:v>1.28</c:v>
                </c:pt>
                <c:pt idx="193">
                  <c:v>1.29</c:v>
                </c:pt>
                <c:pt idx="194">
                  <c:v>1.26</c:v>
                </c:pt>
                <c:pt idx="195">
                  <c:v>1.31</c:v>
                </c:pt>
                <c:pt idx="196">
                  <c:v>1.3</c:v>
                </c:pt>
                <c:pt idx="197">
                  <c:v>1.26</c:v>
                </c:pt>
                <c:pt idx="198">
                  <c:v>1.25</c:v>
                </c:pt>
                <c:pt idx="199">
                  <c:v>1.27</c:v>
                </c:pt>
                <c:pt idx="200">
                  <c:v>1.56</c:v>
                </c:pt>
                <c:pt idx="201">
                  <c:v>1.29</c:v>
                </c:pt>
                <c:pt idx="202">
                  <c:v>1.28</c:v>
                </c:pt>
                <c:pt idx="203">
                  <c:v>1.1399999999999941</c:v>
                </c:pt>
                <c:pt idx="204">
                  <c:v>1.1499999999999941</c:v>
                </c:pt>
                <c:pt idx="205">
                  <c:v>1.1599999999999941</c:v>
                </c:pt>
                <c:pt idx="206">
                  <c:v>1.1800000000000053</c:v>
                </c:pt>
                <c:pt idx="207">
                  <c:v>1.1100000000000001</c:v>
                </c:pt>
                <c:pt idx="208">
                  <c:v>1.1399999999999941</c:v>
                </c:pt>
                <c:pt idx="209">
                  <c:v>1.1700000000000021</c:v>
                </c:pt>
                <c:pt idx="210">
                  <c:v>1.1299999999999939</c:v>
                </c:pt>
                <c:pt idx="211">
                  <c:v>1.1499999999999941</c:v>
                </c:pt>
                <c:pt idx="212">
                  <c:v>1.1800000000000053</c:v>
                </c:pt>
                <c:pt idx="213">
                  <c:v>1.1299999999999939</c:v>
                </c:pt>
                <c:pt idx="214">
                  <c:v>1.1599999999999941</c:v>
                </c:pt>
                <c:pt idx="215">
                  <c:v>1.1399999999999941</c:v>
                </c:pt>
                <c:pt idx="216">
                  <c:v>1.1599999999999941</c:v>
                </c:pt>
                <c:pt idx="217">
                  <c:v>1.1900000000000053</c:v>
                </c:pt>
                <c:pt idx="218">
                  <c:v>1.1700000000000021</c:v>
                </c:pt>
                <c:pt idx="219">
                  <c:v>1.21</c:v>
                </c:pt>
                <c:pt idx="220">
                  <c:v>1.1200000000000001</c:v>
                </c:pt>
                <c:pt idx="221">
                  <c:v>1.1399999999999941</c:v>
                </c:pt>
                <c:pt idx="222">
                  <c:v>1.1399999999999941</c:v>
                </c:pt>
                <c:pt idx="223">
                  <c:v>1.1000000000000001</c:v>
                </c:pt>
                <c:pt idx="224">
                  <c:v>1.1299999999999939</c:v>
                </c:pt>
                <c:pt idx="225">
                  <c:v>1.1499999999999941</c:v>
                </c:pt>
                <c:pt idx="226">
                  <c:v>1.1100000000000001</c:v>
                </c:pt>
                <c:pt idx="227">
                  <c:v>1.1299999999999939</c:v>
                </c:pt>
                <c:pt idx="228">
                  <c:v>1.22</c:v>
                </c:pt>
                <c:pt idx="229">
                  <c:v>1.22</c:v>
                </c:pt>
                <c:pt idx="230">
                  <c:v>1.24</c:v>
                </c:pt>
                <c:pt idx="231">
                  <c:v>1.24</c:v>
                </c:pt>
                <c:pt idx="232">
                  <c:v>1.24</c:v>
                </c:pt>
                <c:pt idx="233">
                  <c:v>1.22</c:v>
                </c:pt>
                <c:pt idx="234">
                  <c:v>1.29</c:v>
                </c:pt>
                <c:pt idx="235">
                  <c:v>1.23</c:v>
                </c:pt>
                <c:pt idx="236">
                  <c:v>1.25</c:v>
                </c:pt>
                <c:pt idx="237">
                  <c:v>1.28</c:v>
                </c:pt>
                <c:pt idx="238">
                  <c:v>1.28</c:v>
                </c:pt>
                <c:pt idx="239">
                  <c:v>1.21</c:v>
                </c:pt>
                <c:pt idx="240">
                  <c:v>1.24</c:v>
                </c:pt>
                <c:pt idx="241">
                  <c:v>1.29</c:v>
                </c:pt>
                <c:pt idx="242">
                  <c:v>1.31</c:v>
                </c:pt>
                <c:pt idx="243">
                  <c:v>1.31</c:v>
                </c:pt>
                <c:pt idx="244">
                  <c:v>1.7700000000000018</c:v>
                </c:pt>
                <c:pt idx="245">
                  <c:v>1.23</c:v>
                </c:pt>
                <c:pt idx="246">
                  <c:v>1.32</c:v>
                </c:pt>
                <c:pt idx="247">
                  <c:v>1.27</c:v>
                </c:pt>
                <c:pt idx="248">
                  <c:v>1.28</c:v>
                </c:pt>
                <c:pt idx="249">
                  <c:v>1.27</c:v>
                </c:pt>
                <c:pt idx="250">
                  <c:v>1.44</c:v>
                </c:pt>
                <c:pt idx="251">
                  <c:v>1.3</c:v>
                </c:pt>
                <c:pt idx="252">
                  <c:v>1.28</c:v>
                </c:pt>
                <c:pt idx="253">
                  <c:v>1.26</c:v>
                </c:pt>
                <c:pt idx="254">
                  <c:v>1.27</c:v>
                </c:pt>
                <c:pt idx="255">
                  <c:v>1.31</c:v>
                </c:pt>
                <c:pt idx="256">
                  <c:v>1.32</c:v>
                </c:pt>
                <c:pt idx="257">
                  <c:v>1.26</c:v>
                </c:pt>
                <c:pt idx="258">
                  <c:v>1.28</c:v>
                </c:pt>
                <c:pt idx="259">
                  <c:v>1.24</c:v>
                </c:pt>
                <c:pt idx="260">
                  <c:v>1.3</c:v>
                </c:pt>
                <c:pt idx="261">
                  <c:v>1.35</c:v>
                </c:pt>
                <c:pt idx="262">
                  <c:v>1.23</c:v>
                </c:pt>
                <c:pt idx="263">
                  <c:v>1.27</c:v>
                </c:pt>
                <c:pt idx="264">
                  <c:v>1.31</c:v>
                </c:pt>
                <c:pt idx="265">
                  <c:v>1.27</c:v>
                </c:pt>
                <c:pt idx="266">
                  <c:v>1.3</c:v>
                </c:pt>
                <c:pt idx="267">
                  <c:v>1.31</c:v>
                </c:pt>
                <c:pt idx="268">
                  <c:v>1.25</c:v>
                </c:pt>
                <c:pt idx="269">
                  <c:v>1.26</c:v>
                </c:pt>
                <c:pt idx="270">
                  <c:v>1.23</c:v>
                </c:pt>
                <c:pt idx="271">
                  <c:v>1.2</c:v>
                </c:pt>
                <c:pt idx="272">
                  <c:v>1.2</c:v>
                </c:pt>
                <c:pt idx="273">
                  <c:v>1.1900000000000053</c:v>
                </c:pt>
                <c:pt idx="274">
                  <c:v>1.23</c:v>
                </c:pt>
                <c:pt idx="275">
                  <c:v>1.1900000000000053</c:v>
                </c:pt>
                <c:pt idx="276">
                  <c:v>1.22</c:v>
                </c:pt>
                <c:pt idx="277">
                  <c:v>1.22</c:v>
                </c:pt>
                <c:pt idx="278">
                  <c:v>1.21</c:v>
                </c:pt>
                <c:pt idx="279">
                  <c:v>1.1900000000000053</c:v>
                </c:pt>
                <c:pt idx="280">
                  <c:v>1.22</c:v>
                </c:pt>
                <c:pt idx="281">
                  <c:v>1.1900000000000053</c:v>
                </c:pt>
                <c:pt idx="282">
                  <c:v>1.22</c:v>
                </c:pt>
                <c:pt idx="283">
                  <c:v>1.21</c:v>
                </c:pt>
                <c:pt idx="284">
                  <c:v>1.22</c:v>
                </c:pt>
                <c:pt idx="285">
                  <c:v>1.2</c:v>
                </c:pt>
                <c:pt idx="286">
                  <c:v>1.24</c:v>
                </c:pt>
                <c:pt idx="287">
                  <c:v>2.5</c:v>
                </c:pt>
                <c:pt idx="288">
                  <c:v>2.4699999999999998</c:v>
                </c:pt>
                <c:pt idx="289">
                  <c:v>1.25</c:v>
                </c:pt>
                <c:pt idx="290">
                  <c:v>1.1700000000000021</c:v>
                </c:pt>
                <c:pt idx="291">
                  <c:v>1.24</c:v>
                </c:pt>
                <c:pt idx="292">
                  <c:v>1.1900000000000053</c:v>
                </c:pt>
                <c:pt idx="293">
                  <c:v>1.1599999999999941</c:v>
                </c:pt>
                <c:pt idx="294">
                  <c:v>1.1800000000000053</c:v>
                </c:pt>
                <c:pt idx="295">
                  <c:v>1.1800000000000053</c:v>
                </c:pt>
                <c:pt idx="296">
                  <c:v>1.1900000000000053</c:v>
                </c:pt>
                <c:pt idx="297">
                  <c:v>1.1800000000000053</c:v>
                </c:pt>
                <c:pt idx="298">
                  <c:v>1.1700000000000021</c:v>
                </c:pt>
                <c:pt idx="299">
                  <c:v>1.23</c:v>
                </c:pt>
                <c:pt idx="300">
                  <c:v>1.1800000000000053</c:v>
                </c:pt>
                <c:pt idx="301">
                  <c:v>1.1599999999999941</c:v>
                </c:pt>
                <c:pt idx="302">
                  <c:v>1.2</c:v>
                </c:pt>
                <c:pt idx="303">
                  <c:v>1.1700000000000021</c:v>
                </c:pt>
                <c:pt idx="304">
                  <c:v>1.22</c:v>
                </c:pt>
                <c:pt idx="305">
                  <c:v>1.23</c:v>
                </c:pt>
                <c:pt idx="306">
                  <c:v>1.2</c:v>
                </c:pt>
                <c:pt idx="307">
                  <c:v>1.1800000000000053</c:v>
                </c:pt>
                <c:pt idx="308">
                  <c:v>1.2</c:v>
                </c:pt>
                <c:pt idx="309">
                  <c:v>1.24</c:v>
                </c:pt>
                <c:pt idx="310">
                  <c:v>1.1599999999999941</c:v>
                </c:pt>
              </c:numCache>
            </c:numRef>
          </c:val>
          <c:smooth val="0"/>
        </c:ser>
        <c:ser>
          <c:idx val="9"/>
          <c:order val="9"/>
          <c:marker>
            <c:symbol val="none"/>
          </c:marker>
          <c:val>
            <c:numRef>
              <c:f>Sheet1!$M$100:$M$410</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2.73</c:v>
                </c:pt>
                <c:pt idx="20">
                  <c:v>2.74</c:v>
                </c:pt>
                <c:pt idx="21">
                  <c:v>2.75</c:v>
                </c:pt>
                <c:pt idx="22">
                  <c:v>2.79</c:v>
                </c:pt>
                <c:pt idx="23">
                  <c:v>2.73</c:v>
                </c:pt>
                <c:pt idx="24">
                  <c:v>2.8899999999999997</c:v>
                </c:pt>
                <c:pt idx="25">
                  <c:v>2.92</c:v>
                </c:pt>
                <c:pt idx="26">
                  <c:v>2.82</c:v>
                </c:pt>
                <c:pt idx="27">
                  <c:v>2.62</c:v>
                </c:pt>
                <c:pt idx="28">
                  <c:v>2.6</c:v>
                </c:pt>
                <c:pt idx="29">
                  <c:v>2.58</c:v>
                </c:pt>
                <c:pt idx="30">
                  <c:v>4.3599999999999985</c:v>
                </c:pt>
                <c:pt idx="31">
                  <c:v>4.41</c:v>
                </c:pt>
                <c:pt idx="32">
                  <c:v>4.3899999999999997</c:v>
                </c:pt>
                <c:pt idx="33">
                  <c:v>4.41</c:v>
                </c:pt>
                <c:pt idx="34">
                  <c:v>4.3899999999999997</c:v>
                </c:pt>
                <c:pt idx="35">
                  <c:v>4.49</c:v>
                </c:pt>
                <c:pt idx="36">
                  <c:v>4.4000000000000004</c:v>
                </c:pt>
                <c:pt idx="37">
                  <c:v>4.3899999999999997</c:v>
                </c:pt>
                <c:pt idx="38">
                  <c:v>4.38</c:v>
                </c:pt>
                <c:pt idx="39">
                  <c:v>4.4400000000000004</c:v>
                </c:pt>
                <c:pt idx="40">
                  <c:v>5.89</c:v>
                </c:pt>
                <c:pt idx="41">
                  <c:v>5.8599999999999985</c:v>
                </c:pt>
                <c:pt idx="42">
                  <c:v>5.89</c:v>
                </c:pt>
                <c:pt idx="43">
                  <c:v>5.94</c:v>
                </c:pt>
                <c:pt idx="44">
                  <c:v>6.09</c:v>
                </c:pt>
                <c:pt idx="45">
                  <c:v>5.91</c:v>
                </c:pt>
                <c:pt idx="46">
                  <c:v>5.9300000000000024</c:v>
                </c:pt>
                <c:pt idx="47">
                  <c:v>8.34</c:v>
                </c:pt>
                <c:pt idx="48">
                  <c:v>4.88</c:v>
                </c:pt>
                <c:pt idx="49">
                  <c:v>5.89</c:v>
                </c:pt>
                <c:pt idx="50">
                  <c:v>5.98</c:v>
                </c:pt>
                <c:pt idx="51">
                  <c:v>6.08</c:v>
                </c:pt>
                <c:pt idx="52">
                  <c:v>6.04</c:v>
                </c:pt>
                <c:pt idx="53">
                  <c:v>5.89</c:v>
                </c:pt>
                <c:pt idx="54">
                  <c:v>5.94</c:v>
                </c:pt>
                <c:pt idx="55">
                  <c:v>5.92</c:v>
                </c:pt>
                <c:pt idx="56">
                  <c:v>6.1899999999999995</c:v>
                </c:pt>
                <c:pt idx="57">
                  <c:v>6.08</c:v>
                </c:pt>
                <c:pt idx="58">
                  <c:v>5.9300000000000024</c:v>
                </c:pt>
                <c:pt idx="59">
                  <c:v>5.9300000000000024</c:v>
                </c:pt>
                <c:pt idx="60">
                  <c:v>6.08</c:v>
                </c:pt>
                <c:pt idx="61">
                  <c:v>6.17</c:v>
                </c:pt>
                <c:pt idx="62">
                  <c:v>5.99</c:v>
                </c:pt>
                <c:pt idx="63">
                  <c:v>7.59</c:v>
                </c:pt>
                <c:pt idx="64">
                  <c:v>7.81</c:v>
                </c:pt>
                <c:pt idx="65">
                  <c:v>7.48</c:v>
                </c:pt>
                <c:pt idx="66">
                  <c:v>7.88</c:v>
                </c:pt>
                <c:pt idx="67">
                  <c:v>7.73</c:v>
                </c:pt>
                <c:pt idx="68">
                  <c:v>7.83</c:v>
                </c:pt>
                <c:pt idx="69">
                  <c:v>8.06</c:v>
                </c:pt>
                <c:pt idx="70">
                  <c:v>2.9499999999999997</c:v>
                </c:pt>
                <c:pt idx="71">
                  <c:v>2.9</c:v>
                </c:pt>
                <c:pt idx="72">
                  <c:v>2.88</c:v>
                </c:pt>
                <c:pt idx="73">
                  <c:v>2.8899999999999997</c:v>
                </c:pt>
                <c:pt idx="74">
                  <c:v>2.84</c:v>
                </c:pt>
                <c:pt idx="75">
                  <c:v>2.9499999999999997</c:v>
                </c:pt>
                <c:pt idx="76">
                  <c:v>2.98</c:v>
                </c:pt>
                <c:pt idx="77">
                  <c:v>2.92</c:v>
                </c:pt>
                <c:pt idx="78">
                  <c:v>2.9099999999999997</c:v>
                </c:pt>
                <c:pt idx="79">
                  <c:v>2.79</c:v>
                </c:pt>
                <c:pt idx="80">
                  <c:v>3.3899999999999997</c:v>
                </c:pt>
                <c:pt idx="81">
                  <c:v>3.4</c:v>
                </c:pt>
                <c:pt idx="82">
                  <c:v>3.38</c:v>
                </c:pt>
                <c:pt idx="83">
                  <c:v>4.3499999999999996</c:v>
                </c:pt>
                <c:pt idx="84">
                  <c:v>4.3199999999999985</c:v>
                </c:pt>
                <c:pt idx="85">
                  <c:v>4.45</c:v>
                </c:pt>
                <c:pt idx="86">
                  <c:v>4.3899999999999997</c:v>
                </c:pt>
                <c:pt idx="87">
                  <c:v>4.3</c:v>
                </c:pt>
                <c:pt idx="88">
                  <c:v>3.08</c:v>
                </c:pt>
                <c:pt idx="89">
                  <c:v>3.08</c:v>
                </c:pt>
                <c:pt idx="90">
                  <c:v>4.51</c:v>
                </c:pt>
                <c:pt idx="91">
                  <c:v>4.46</c:v>
                </c:pt>
                <c:pt idx="92">
                  <c:v>4.5</c:v>
                </c:pt>
                <c:pt idx="93">
                  <c:v>4.5599999999999996</c:v>
                </c:pt>
                <c:pt idx="94">
                  <c:v>3.02</c:v>
                </c:pt>
                <c:pt idx="95">
                  <c:v>3.06</c:v>
                </c:pt>
                <c:pt idx="96">
                  <c:v>3.1</c:v>
                </c:pt>
                <c:pt idx="97">
                  <c:v>3.06</c:v>
                </c:pt>
                <c:pt idx="98">
                  <c:v>3.16</c:v>
                </c:pt>
                <c:pt idx="99">
                  <c:v>3.3899999999999997</c:v>
                </c:pt>
                <c:pt idx="100">
                  <c:v>2.96</c:v>
                </c:pt>
                <c:pt idx="101">
                  <c:v>2.9</c:v>
                </c:pt>
                <c:pt idx="102">
                  <c:v>2.84</c:v>
                </c:pt>
                <c:pt idx="103">
                  <c:v>13.47</c:v>
                </c:pt>
                <c:pt idx="104">
                  <c:v>13.28</c:v>
                </c:pt>
                <c:pt idx="105">
                  <c:v>13.28</c:v>
                </c:pt>
                <c:pt idx="106">
                  <c:v>13.22</c:v>
                </c:pt>
                <c:pt idx="107">
                  <c:v>13.24</c:v>
                </c:pt>
                <c:pt idx="108">
                  <c:v>13.55</c:v>
                </c:pt>
                <c:pt idx="109">
                  <c:v>13.6</c:v>
                </c:pt>
                <c:pt idx="110">
                  <c:v>13.59</c:v>
                </c:pt>
                <c:pt idx="111">
                  <c:v>13.25</c:v>
                </c:pt>
                <c:pt idx="112">
                  <c:v>13.43</c:v>
                </c:pt>
                <c:pt idx="113">
                  <c:v>10.38</c:v>
                </c:pt>
                <c:pt idx="114">
                  <c:v>10.67</c:v>
                </c:pt>
                <c:pt idx="115">
                  <c:v>10.42</c:v>
                </c:pt>
                <c:pt idx="116">
                  <c:v>3.51</c:v>
                </c:pt>
                <c:pt idx="117">
                  <c:v>3.48</c:v>
                </c:pt>
                <c:pt idx="118">
                  <c:v>4.6199999999999966</c:v>
                </c:pt>
                <c:pt idx="119">
                  <c:v>4.84</c:v>
                </c:pt>
                <c:pt idx="120">
                  <c:v>4.63</c:v>
                </c:pt>
                <c:pt idx="121">
                  <c:v>5.35</c:v>
                </c:pt>
                <c:pt idx="122">
                  <c:v>5.31</c:v>
                </c:pt>
                <c:pt idx="123">
                  <c:v>5.1899999999999995</c:v>
                </c:pt>
                <c:pt idx="124">
                  <c:v>5.6899999999999995</c:v>
                </c:pt>
                <c:pt idx="125">
                  <c:v>5.38</c:v>
                </c:pt>
                <c:pt idx="126">
                  <c:v>5.22</c:v>
                </c:pt>
                <c:pt idx="127">
                  <c:v>5.39</c:v>
                </c:pt>
                <c:pt idx="128">
                  <c:v>4.96</c:v>
                </c:pt>
                <c:pt idx="129">
                  <c:v>4.8099999999999996</c:v>
                </c:pt>
                <c:pt idx="130">
                  <c:v>4.8599999999999985</c:v>
                </c:pt>
                <c:pt idx="131">
                  <c:v>4.9700000000000024</c:v>
                </c:pt>
                <c:pt idx="132">
                  <c:v>4.74</c:v>
                </c:pt>
                <c:pt idx="133">
                  <c:v>4.74</c:v>
                </c:pt>
                <c:pt idx="134">
                  <c:v>4.72</c:v>
                </c:pt>
                <c:pt idx="135">
                  <c:v>4.74</c:v>
                </c:pt>
                <c:pt idx="136">
                  <c:v>4.7</c:v>
                </c:pt>
                <c:pt idx="137">
                  <c:v>4.9300000000000024</c:v>
                </c:pt>
                <c:pt idx="138">
                  <c:v>6.1099999999999985</c:v>
                </c:pt>
                <c:pt idx="139">
                  <c:v>6.04</c:v>
                </c:pt>
                <c:pt idx="140">
                  <c:v>6.08</c:v>
                </c:pt>
                <c:pt idx="141">
                  <c:v>6.1599999999999975</c:v>
                </c:pt>
                <c:pt idx="142">
                  <c:v>6.02</c:v>
                </c:pt>
                <c:pt idx="143">
                  <c:v>6.09</c:v>
                </c:pt>
                <c:pt idx="144">
                  <c:v>6.06</c:v>
                </c:pt>
                <c:pt idx="145">
                  <c:v>5.9700000000000024</c:v>
                </c:pt>
                <c:pt idx="146">
                  <c:v>6.05</c:v>
                </c:pt>
                <c:pt idx="147">
                  <c:v>6.1</c:v>
                </c:pt>
                <c:pt idx="148">
                  <c:v>6.02</c:v>
                </c:pt>
                <c:pt idx="149">
                  <c:v>6.09</c:v>
                </c:pt>
                <c:pt idx="150">
                  <c:v>5.9700000000000024</c:v>
                </c:pt>
                <c:pt idx="151">
                  <c:v>6.02</c:v>
                </c:pt>
                <c:pt idx="152">
                  <c:v>5.99</c:v>
                </c:pt>
                <c:pt idx="153">
                  <c:v>6.04</c:v>
                </c:pt>
                <c:pt idx="154">
                  <c:v>6.1</c:v>
                </c:pt>
                <c:pt idx="155">
                  <c:v>6.25</c:v>
                </c:pt>
                <c:pt idx="156">
                  <c:v>4.99</c:v>
                </c:pt>
                <c:pt idx="157">
                  <c:v>5.1099999999999985</c:v>
                </c:pt>
                <c:pt idx="158">
                  <c:v>5.18</c:v>
                </c:pt>
                <c:pt idx="159">
                  <c:v>5.31</c:v>
                </c:pt>
                <c:pt idx="160">
                  <c:v>5.0599999999999996</c:v>
                </c:pt>
                <c:pt idx="161">
                  <c:v>5.0599999999999996</c:v>
                </c:pt>
                <c:pt idx="162">
                  <c:v>5</c:v>
                </c:pt>
                <c:pt idx="163">
                  <c:v>5.18</c:v>
                </c:pt>
                <c:pt idx="164">
                  <c:v>5.01</c:v>
                </c:pt>
                <c:pt idx="165">
                  <c:v>4.3599999999999985</c:v>
                </c:pt>
                <c:pt idx="166">
                  <c:v>4.1599999999999975</c:v>
                </c:pt>
                <c:pt idx="167">
                  <c:v>4.53</c:v>
                </c:pt>
                <c:pt idx="168">
                  <c:v>4.6099999999999985</c:v>
                </c:pt>
                <c:pt idx="169">
                  <c:v>10.65</c:v>
                </c:pt>
                <c:pt idx="170">
                  <c:v>10.49</c:v>
                </c:pt>
                <c:pt idx="171">
                  <c:v>10.71</c:v>
                </c:pt>
                <c:pt idx="172">
                  <c:v>10.48</c:v>
                </c:pt>
                <c:pt idx="173">
                  <c:v>10.3</c:v>
                </c:pt>
                <c:pt idx="174">
                  <c:v>10.49</c:v>
                </c:pt>
                <c:pt idx="175">
                  <c:v>10.34</c:v>
                </c:pt>
                <c:pt idx="176">
                  <c:v>10.43</c:v>
                </c:pt>
                <c:pt idx="177">
                  <c:v>10.46</c:v>
                </c:pt>
                <c:pt idx="178">
                  <c:v>10.57</c:v>
                </c:pt>
                <c:pt idx="179">
                  <c:v>10.32</c:v>
                </c:pt>
                <c:pt idx="180">
                  <c:v>10.96</c:v>
                </c:pt>
                <c:pt idx="181">
                  <c:v>10.67</c:v>
                </c:pt>
                <c:pt idx="182">
                  <c:v>10.46</c:v>
                </c:pt>
                <c:pt idx="183">
                  <c:v>6.98</c:v>
                </c:pt>
                <c:pt idx="184">
                  <c:v>5.6199999999999966</c:v>
                </c:pt>
                <c:pt idx="185">
                  <c:v>8.61</c:v>
                </c:pt>
                <c:pt idx="186">
                  <c:v>8.42</c:v>
                </c:pt>
                <c:pt idx="187">
                  <c:v>8.65</c:v>
                </c:pt>
                <c:pt idx="188">
                  <c:v>8.4700000000000006</c:v>
                </c:pt>
                <c:pt idx="189">
                  <c:v>8.16</c:v>
                </c:pt>
                <c:pt idx="190">
                  <c:v>8.24</c:v>
                </c:pt>
                <c:pt idx="191">
                  <c:v>8.2000000000000011</c:v>
                </c:pt>
                <c:pt idx="192">
                  <c:v>8.2200000000000006</c:v>
                </c:pt>
                <c:pt idx="193">
                  <c:v>8.1300000000000008</c:v>
                </c:pt>
                <c:pt idx="194">
                  <c:v>7.17</c:v>
                </c:pt>
                <c:pt idx="195">
                  <c:v>7.14</c:v>
                </c:pt>
                <c:pt idx="196">
                  <c:v>7.28</c:v>
                </c:pt>
                <c:pt idx="197">
                  <c:v>7.33</c:v>
                </c:pt>
                <c:pt idx="198">
                  <c:v>7.3599999999999985</c:v>
                </c:pt>
                <c:pt idx="199">
                  <c:v>7.3599999999999985</c:v>
                </c:pt>
                <c:pt idx="200">
                  <c:v>5.4300000000000024</c:v>
                </c:pt>
                <c:pt idx="201">
                  <c:v>7.2700000000000014</c:v>
                </c:pt>
                <c:pt idx="202">
                  <c:v>7.21</c:v>
                </c:pt>
                <c:pt idx="203">
                  <c:v>4.49</c:v>
                </c:pt>
                <c:pt idx="204">
                  <c:v>4.37</c:v>
                </c:pt>
                <c:pt idx="205">
                  <c:v>4.5</c:v>
                </c:pt>
                <c:pt idx="206">
                  <c:v>4.4800000000000004</c:v>
                </c:pt>
                <c:pt idx="207">
                  <c:v>4.4000000000000004</c:v>
                </c:pt>
                <c:pt idx="208">
                  <c:v>4.3899999999999997</c:v>
                </c:pt>
                <c:pt idx="209">
                  <c:v>4.3899999999999997</c:v>
                </c:pt>
                <c:pt idx="210">
                  <c:v>4.57</c:v>
                </c:pt>
                <c:pt idx="211">
                  <c:v>4.4300000000000024</c:v>
                </c:pt>
                <c:pt idx="212">
                  <c:v>4.4700000000000024</c:v>
                </c:pt>
                <c:pt idx="213">
                  <c:v>4.38</c:v>
                </c:pt>
                <c:pt idx="214">
                  <c:v>5.05</c:v>
                </c:pt>
                <c:pt idx="215">
                  <c:v>4.74</c:v>
                </c:pt>
                <c:pt idx="216">
                  <c:v>4.5199999999999996</c:v>
                </c:pt>
                <c:pt idx="217">
                  <c:v>4.46</c:v>
                </c:pt>
                <c:pt idx="218">
                  <c:v>4.5999999999999996</c:v>
                </c:pt>
                <c:pt idx="219">
                  <c:v>4.5</c:v>
                </c:pt>
                <c:pt idx="220">
                  <c:v>4.4300000000000024</c:v>
                </c:pt>
                <c:pt idx="221">
                  <c:v>4.54</c:v>
                </c:pt>
                <c:pt idx="222">
                  <c:v>4.49</c:v>
                </c:pt>
                <c:pt idx="223">
                  <c:v>4.5</c:v>
                </c:pt>
                <c:pt idx="224">
                  <c:v>4.7</c:v>
                </c:pt>
                <c:pt idx="225">
                  <c:v>4.3899999999999997</c:v>
                </c:pt>
                <c:pt idx="226">
                  <c:v>4.4300000000000024</c:v>
                </c:pt>
                <c:pt idx="227">
                  <c:v>4.4000000000000004</c:v>
                </c:pt>
                <c:pt idx="228">
                  <c:v>1.83</c:v>
                </c:pt>
                <c:pt idx="229">
                  <c:v>1.7500000000000016</c:v>
                </c:pt>
                <c:pt idx="230">
                  <c:v>1.7800000000000018</c:v>
                </c:pt>
                <c:pt idx="231">
                  <c:v>1.8900000000000001</c:v>
                </c:pt>
                <c:pt idx="232">
                  <c:v>1.7400000000000015</c:v>
                </c:pt>
                <c:pt idx="233">
                  <c:v>1.7800000000000018</c:v>
                </c:pt>
                <c:pt idx="234">
                  <c:v>1.7600000000000016</c:v>
                </c:pt>
                <c:pt idx="235">
                  <c:v>1.7500000000000016</c:v>
                </c:pt>
                <c:pt idx="236">
                  <c:v>1.7600000000000016</c:v>
                </c:pt>
                <c:pt idx="237">
                  <c:v>1.82</c:v>
                </c:pt>
                <c:pt idx="238">
                  <c:v>1.7500000000000016</c:v>
                </c:pt>
                <c:pt idx="239">
                  <c:v>1.7300000000000015</c:v>
                </c:pt>
                <c:pt idx="240">
                  <c:v>1.83</c:v>
                </c:pt>
                <c:pt idx="241">
                  <c:v>1.7800000000000018</c:v>
                </c:pt>
                <c:pt idx="242">
                  <c:v>1.7300000000000015</c:v>
                </c:pt>
                <c:pt idx="243">
                  <c:v>1.7600000000000016</c:v>
                </c:pt>
                <c:pt idx="244">
                  <c:v>2.14</c:v>
                </c:pt>
                <c:pt idx="245">
                  <c:v>1.7800000000000018</c:v>
                </c:pt>
                <c:pt idx="246">
                  <c:v>1.7800000000000018</c:v>
                </c:pt>
                <c:pt idx="247">
                  <c:v>1.7300000000000015</c:v>
                </c:pt>
                <c:pt idx="248">
                  <c:v>1.7900000000000018</c:v>
                </c:pt>
                <c:pt idx="249">
                  <c:v>1.7400000000000015</c:v>
                </c:pt>
                <c:pt idx="250">
                  <c:v>2.42</c:v>
                </c:pt>
                <c:pt idx="251">
                  <c:v>1.7400000000000015</c:v>
                </c:pt>
                <c:pt idx="252">
                  <c:v>1.7900000000000018</c:v>
                </c:pt>
                <c:pt idx="253">
                  <c:v>1.8</c:v>
                </c:pt>
                <c:pt idx="254">
                  <c:v>1.8</c:v>
                </c:pt>
                <c:pt idx="255">
                  <c:v>1.8</c:v>
                </c:pt>
                <c:pt idx="256">
                  <c:v>1.7500000000000016</c:v>
                </c:pt>
                <c:pt idx="257">
                  <c:v>1.7900000000000018</c:v>
                </c:pt>
                <c:pt idx="258">
                  <c:v>1.7600000000000016</c:v>
                </c:pt>
                <c:pt idx="259">
                  <c:v>1.7700000000000018</c:v>
                </c:pt>
                <c:pt idx="260">
                  <c:v>1.7400000000000015</c:v>
                </c:pt>
                <c:pt idx="261">
                  <c:v>1.81</c:v>
                </c:pt>
                <c:pt idx="262">
                  <c:v>1.83</c:v>
                </c:pt>
                <c:pt idx="263">
                  <c:v>1.83</c:v>
                </c:pt>
                <c:pt idx="264">
                  <c:v>1.7600000000000016</c:v>
                </c:pt>
                <c:pt idx="265">
                  <c:v>2.17</c:v>
                </c:pt>
                <c:pt idx="266">
                  <c:v>1.81</c:v>
                </c:pt>
                <c:pt idx="267">
                  <c:v>1.7700000000000018</c:v>
                </c:pt>
                <c:pt idx="268">
                  <c:v>1.86</c:v>
                </c:pt>
                <c:pt idx="269">
                  <c:v>1.6800000000000053</c:v>
                </c:pt>
                <c:pt idx="270">
                  <c:v>1.7300000000000015</c:v>
                </c:pt>
                <c:pt idx="271">
                  <c:v>1.6900000000000053</c:v>
                </c:pt>
                <c:pt idx="272">
                  <c:v>1.7300000000000015</c:v>
                </c:pt>
                <c:pt idx="273">
                  <c:v>1.7300000000000015</c:v>
                </c:pt>
                <c:pt idx="274">
                  <c:v>1.7000000000000015</c:v>
                </c:pt>
                <c:pt idx="275">
                  <c:v>1.7000000000000015</c:v>
                </c:pt>
                <c:pt idx="276">
                  <c:v>1.7100000000000015</c:v>
                </c:pt>
                <c:pt idx="277">
                  <c:v>1.7400000000000015</c:v>
                </c:pt>
                <c:pt idx="278">
                  <c:v>1.6800000000000053</c:v>
                </c:pt>
                <c:pt idx="279">
                  <c:v>1.87</c:v>
                </c:pt>
                <c:pt idx="280">
                  <c:v>1.7500000000000016</c:v>
                </c:pt>
                <c:pt idx="281">
                  <c:v>1.7200000000000015</c:v>
                </c:pt>
                <c:pt idx="282">
                  <c:v>1.7500000000000016</c:v>
                </c:pt>
                <c:pt idx="283">
                  <c:v>1.7500000000000016</c:v>
                </c:pt>
                <c:pt idx="284">
                  <c:v>1.6500000000000001</c:v>
                </c:pt>
                <c:pt idx="285">
                  <c:v>1.6700000000000021</c:v>
                </c:pt>
                <c:pt idx="286">
                  <c:v>1.7100000000000015</c:v>
                </c:pt>
                <c:pt idx="287">
                  <c:v>3.38</c:v>
                </c:pt>
                <c:pt idx="288">
                  <c:v>3.34</c:v>
                </c:pt>
                <c:pt idx="289">
                  <c:v>1.6900000000000053</c:v>
                </c:pt>
                <c:pt idx="290">
                  <c:v>1.6800000000000053</c:v>
                </c:pt>
                <c:pt idx="291">
                  <c:v>1.7000000000000015</c:v>
                </c:pt>
                <c:pt idx="292">
                  <c:v>1.6500000000000001</c:v>
                </c:pt>
                <c:pt idx="293">
                  <c:v>1.6300000000000001</c:v>
                </c:pt>
                <c:pt idx="294">
                  <c:v>1.6800000000000053</c:v>
                </c:pt>
                <c:pt idx="295">
                  <c:v>1.6400000000000001</c:v>
                </c:pt>
                <c:pt idx="296">
                  <c:v>1.6600000000000001</c:v>
                </c:pt>
                <c:pt idx="297">
                  <c:v>1.7800000000000018</c:v>
                </c:pt>
                <c:pt idx="298">
                  <c:v>1.7100000000000015</c:v>
                </c:pt>
                <c:pt idx="299">
                  <c:v>1.7800000000000018</c:v>
                </c:pt>
                <c:pt idx="300">
                  <c:v>1.6800000000000053</c:v>
                </c:pt>
                <c:pt idx="301">
                  <c:v>1.82</c:v>
                </c:pt>
                <c:pt idx="302">
                  <c:v>1.6700000000000021</c:v>
                </c:pt>
                <c:pt idx="303">
                  <c:v>1.6900000000000053</c:v>
                </c:pt>
                <c:pt idx="304">
                  <c:v>1.7700000000000018</c:v>
                </c:pt>
                <c:pt idx="305">
                  <c:v>1.7300000000000015</c:v>
                </c:pt>
                <c:pt idx="306">
                  <c:v>1.7100000000000015</c:v>
                </c:pt>
                <c:pt idx="307">
                  <c:v>1.7300000000000015</c:v>
                </c:pt>
                <c:pt idx="308">
                  <c:v>1.81</c:v>
                </c:pt>
                <c:pt idx="309">
                  <c:v>1.7200000000000015</c:v>
                </c:pt>
                <c:pt idx="310">
                  <c:v>1.6800000000000053</c:v>
                </c:pt>
              </c:numCache>
            </c:numRef>
          </c:val>
          <c:smooth val="0"/>
        </c:ser>
        <c:ser>
          <c:idx val="12"/>
          <c:order val="10"/>
          <c:marker>
            <c:symbol val="none"/>
          </c:marker>
          <c:dPt>
            <c:idx val="200"/>
            <c:marker>
              <c:symbol val="picture"/>
              <c:spPr>
                <a:ln w="9525">
                  <a:noFill/>
                </a:ln>
              </c:spPr>
            </c:marker>
            <c:bubble3D val="0"/>
          </c:dPt>
          <c:val>
            <c:numRef>
              <c:f>Sheet1!$P$100:$P$410</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13.82</c:v>
                </c:pt>
                <c:pt idx="118">
                  <c:v>13.78</c:v>
                </c:pt>
                <c:pt idx="119">
                  <c:v>14.25</c:v>
                </c:pt>
                <c:pt idx="120">
                  <c:v>14.27</c:v>
                </c:pt>
                <c:pt idx="121">
                  <c:v>14.54</c:v>
                </c:pt>
                <c:pt idx="122">
                  <c:v>15.03</c:v>
                </c:pt>
                <c:pt idx="123">
                  <c:v>14.83</c:v>
                </c:pt>
                <c:pt idx="124">
                  <c:v>14.76</c:v>
                </c:pt>
                <c:pt idx="125">
                  <c:v>14.06</c:v>
                </c:pt>
                <c:pt idx="126">
                  <c:v>14.42</c:v>
                </c:pt>
                <c:pt idx="127">
                  <c:v>14.04</c:v>
                </c:pt>
                <c:pt idx="128">
                  <c:v>14.42</c:v>
                </c:pt>
                <c:pt idx="129">
                  <c:v>14.360000000000024</c:v>
                </c:pt>
                <c:pt idx="130">
                  <c:v>14.71</c:v>
                </c:pt>
                <c:pt idx="131">
                  <c:v>14.47</c:v>
                </c:pt>
                <c:pt idx="132">
                  <c:v>14.350000000000026</c:v>
                </c:pt>
                <c:pt idx="133">
                  <c:v>14.44</c:v>
                </c:pt>
                <c:pt idx="134">
                  <c:v>13.84</c:v>
                </c:pt>
                <c:pt idx="135">
                  <c:v>13.61</c:v>
                </c:pt>
                <c:pt idx="136">
                  <c:v>13.950000000000006</c:v>
                </c:pt>
                <c:pt idx="137">
                  <c:v>12.96</c:v>
                </c:pt>
                <c:pt idx="138">
                  <c:v>14.47</c:v>
                </c:pt>
                <c:pt idx="139">
                  <c:v>14.28</c:v>
                </c:pt>
                <c:pt idx="140">
                  <c:v>14.53</c:v>
                </c:pt>
                <c:pt idx="141">
                  <c:v>14.56</c:v>
                </c:pt>
                <c:pt idx="142">
                  <c:v>15.19</c:v>
                </c:pt>
                <c:pt idx="143">
                  <c:v>14.91</c:v>
                </c:pt>
                <c:pt idx="144">
                  <c:v>14.89</c:v>
                </c:pt>
                <c:pt idx="145">
                  <c:v>15.03</c:v>
                </c:pt>
                <c:pt idx="146">
                  <c:v>14.97</c:v>
                </c:pt>
                <c:pt idx="147">
                  <c:v>14.51</c:v>
                </c:pt>
                <c:pt idx="148">
                  <c:v>14.62</c:v>
                </c:pt>
                <c:pt idx="149">
                  <c:v>14.53</c:v>
                </c:pt>
                <c:pt idx="150">
                  <c:v>14.77</c:v>
                </c:pt>
                <c:pt idx="151">
                  <c:v>14.84</c:v>
                </c:pt>
                <c:pt idx="152">
                  <c:v>14.73</c:v>
                </c:pt>
                <c:pt idx="153">
                  <c:v>14.370000000000006</c:v>
                </c:pt>
                <c:pt idx="154">
                  <c:v>14.53</c:v>
                </c:pt>
                <c:pt idx="155">
                  <c:v>14.39</c:v>
                </c:pt>
                <c:pt idx="156">
                  <c:v>14.74</c:v>
                </c:pt>
                <c:pt idx="157">
                  <c:v>14.74</c:v>
                </c:pt>
                <c:pt idx="158">
                  <c:v>14.7</c:v>
                </c:pt>
                <c:pt idx="159">
                  <c:v>14.78</c:v>
                </c:pt>
                <c:pt idx="160">
                  <c:v>14.53</c:v>
                </c:pt>
                <c:pt idx="161">
                  <c:v>14.49</c:v>
                </c:pt>
                <c:pt idx="162">
                  <c:v>14.53</c:v>
                </c:pt>
                <c:pt idx="163">
                  <c:v>14.82</c:v>
                </c:pt>
                <c:pt idx="164">
                  <c:v>14.69</c:v>
                </c:pt>
                <c:pt idx="165">
                  <c:v>17.779999999999987</c:v>
                </c:pt>
                <c:pt idx="166">
                  <c:v>16.91</c:v>
                </c:pt>
                <c:pt idx="167">
                  <c:v>17.43</c:v>
                </c:pt>
                <c:pt idx="168">
                  <c:v>18.760000000000002</c:v>
                </c:pt>
                <c:pt idx="169">
                  <c:v>17.22</c:v>
                </c:pt>
                <c:pt idx="170">
                  <c:v>17.149999999999999</c:v>
                </c:pt>
                <c:pt idx="171">
                  <c:v>17.43</c:v>
                </c:pt>
                <c:pt idx="172">
                  <c:v>17.559999999999999</c:v>
                </c:pt>
                <c:pt idx="173">
                  <c:v>16.979999999999986</c:v>
                </c:pt>
                <c:pt idx="174">
                  <c:v>17.399999999999999</c:v>
                </c:pt>
                <c:pt idx="175">
                  <c:v>17.170000000000005</c:v>
                </c:pt>
                <c:pt idx="176">
                  <c:v>17.54</c:v>
                </c:pt>
                <c:pt idx="177">
                  <c:v>17.739999999999988</c:v>
                </c:pt>
                <c:pt idx="178">
                  <c:v>17.23</c:v>
                </c:pt>
                <c:pt idx="179">
                  <c:v>17.690000000000001</c:v>
                </c:pt>
                <c:pt idx="180">
                  <c:v>18.309999999999999</c:v>
                </c:pt>
                <c:pt idx="181">
                  <c:v>17.459999999999987</c:v>
                </c:pt>
                <c:pt idx="182">
                  <c:v>17.43</c:v>
                </c:pt>
                <c:pt idx="183">
                  <c:v>17.32</c:v>
                </c:pt>
                <c:pt idx="184">
                  <c:v>18.399999999999999</c:v>
                </c:pt>
                <c:pt idx="185">
                  <c:v>17.630000000000031</c:v>
                </c:pt>
                <c:pt idx="186">
                  <c:v>16.59</c:v>
                </c:pt>
                <c:pt idx="187">
                  <c:v>17.21</c:v>
                </c:pt>
                <c:pt idx="188">
                  <c:v>17.53</c:v>
                </c:pt>
                <c:pt idx="189">
                  <c:v>17.23</c:v>
                </c:pt>
                <c:pt idx="190">
                  <c:v>16.600000000000001</c:v>
                </c:pt>
                <c:pt idx="191">
                  <c:v>17.18</c:v>
                </c:pt>
                <c:pt idx="192">
                  <c:v>16.559999999999999</c:v>
                </c:pt>
                <c:pt idx="193">
                  <c:v>16.97</c:v>
                </c:pt>
                <c:pt idx="194">
                  <c:v>17.03</c:v>
                </c:pt>
                <c:pt idx="195">
                  <c:v>16.73</c:v>
                </c:pt>
                <c:pt idx="196">
                  <c:v>17.18</c:v>
                </c:pt>
                <c:pt idx="197">
                  <c:v>17.27</c:v>
                </c:pt>
                <c:pt idx="198">
                  <c:v>17.09</c:v>
                </c:pt>
                <c:pt idx="199">
                  <c:v>17.23</c:v>
                </c:pt>
                <c:pt idx="200">
                  <c:v>31.67</c:v>
                </c:pt>
                <c:pt idx="201">
                  <c:v>22.5</c:v>
                </c:pt>
                <c:pt idx="202">
                  <c:v>22.59</c:v>
                </c:pt>
                <c:pt idx="203">
                  <c:v>23.21</c:v>
                </c:pt>
                <c:pt idx="204">
                  <c:v>22.82</c:v>
                </c:pt>
                <c:pt idx="205">
                  <c:v>23.54</c:v>
                </c:pt>
                <c:pt idx="206">
                  <c:v>22.979999999999986</c:v>
                </c:pt>
                <c:pt idx="207">
                  <c:v>22.54</c:v>
                </c:pt>
                <c:pt idx="208">
                  <c:v>22.979999999999986</c:v>
                </c:pt>
                <c:pt idx="209">
                  <c:v>22.49</c:v>
                </c:pt>
                <c:pt idx="210">
                  <c:v>23.35</c:v>
                </c:pt>
                <c:pt idx="211">
                  <c:v>22.54</c:v>
                </c:pt>
                <c:pt idx="212">
                  <c:v>22.939999999999987</c:v>
                </c:pt>
                <c:pt idx="213">
                  <c:v>22.85</c:v>
                </c:pt>
                <c:pt idx="214">
                  <c:v>22.86</c:v>
                </c:pt>
                <c:pt idx="215">
                  <c:v>23.330000000000005</c:v>
                </c:pt>
                <c:pt idx="216">
                  <c:v>24.310000000000031</c:v>
                </c:pt>
                <c:pt idx="217">
                  <c:v>23.919999999999987</c:v>
                </c:pt>
                <c:pt idx="218">
                  <c:v>23.17</c:v>
                </c:pt>
                <c:pt idx="219">
                  <c:v>23.150000000000031</c:v>
                </c:pt>
                <c:pt idx="220">
                  <c:v>22.919999999999987</c:v>
                </c:pt>
                <c:pt idx="221">
                  <c:v>24.35</c:v>
                </c:pt>
                <c:pt idx="222">
                  <c:v>23.24</c:v>
                </c:pt>
                <c:pt idx="223">
                  <c:v>23.62</c:v>
                </c:pt>
                <c:pt idx="224">
                  <c:v>26.35</c:v>
                </c:pt>
                <c:pt idx="225">
                  <c:v>22.7</c:v>
                </c:pt>
                <c:pt idx="226">
                  <c:v>25.4</c:v>
                </c:pt>
                <c:pt idx="227">
                  <c:v>23.09</c:v>
                </c:pt>
                <c:pt idx="228">
                  <c:v>9.76</c:v>
                </c:pt>
                <c:pt idx="229">
                  <c:v>10.18</c:v>
                </c:pt>
                <c:pt idx="230">
                  <c:v>10.14</c:v>
                </c:pt>
                <c:pt idx="231">
                  <c:v>9.75</c:v>
                </c:pt>
                <c:pt idx="232">
                  <c:v>9.8500000000000068</c:v>
                </c:pt>
                <c:pt idx="233">
                  <c:v>9.7900000000000009</c:v>
                </c:pt>
                <c:pt idx="234">
                  <c:v>9.7900000000000009</c:v>
                </c:pt>
                <c:pt idx="235">
                  <c:v>9.7200000000000006</c:v>
                </c:pt>
                <c:pt idx="236">
                  <c:v>10.09</c:v>
                </c:pt>
                <c:pt idx="237">
                  <c:v>9.92</c:v>
                </c:pt>
                <c:pt idx="238">
                  <c:v>10.030000000000001</c:v>
                </c:pt>
                <c:pt idx="239">
                  <c:v>9.8500000000000068</c:v>
                </c:pt>
                <c:pt idx="240">
                  <c:v>9.8700000000000028</c:v>
                </c:pt>
                <c:pt idx="241">
                  <c:v>9.8500000000000068</c:v>
                </c:pt>
                <c:pt idx="242">
                  <c:v>10.15</c:v>
                </c:pt>
                <c:pt idx="243">
                  <c:v>9.92</c:v>
                </c:pt>
                <c:pt idx="244">
                  <c:v>9.8000000000000007</c:v>
                </c:pt>
                <c:pt idx="245">
                  <c:v>10.24</c:v>
                </c:pt>
                <c:pt idx="246">
                  <c:v>9.91</c:v>
                </c:pt>
                <c:pt idx="247">
                  <c:v>10.11</c:v>
                </c:pt>
                <c:pt idx="248">
                  <c:v>9.8000000000000007</c:v>
                </c:pt>
                <c:pt idx="249">
                  <c:v>10.050000000000002</c:v>
                </c:pt>
                <c:pt idx="250">
                  <c:v>11.7</c:v>
                </c:pt>
                <c:pt idx="251">
                  <c:v>9.8500000000000068</c:v>
                </c:pt>
                <c:pt idx="252">
                  <c:v>9.98</c:v>
                </c:pt>
                <c:pt idx="253">
                  <c:v>9.94</c:v>
                </c:pt>
                <c:pt idx="254">
                  <c:v>10.26</c:v>
                </c:pt>
                <c:pt idx="255">
                  <c:v>10.15</c:v>
                </c:pt>
                <c:pt idx="256">
                  <c:v>10.17</c:v>
                </c:pt>
                <c:pt idx="257">
                  <c:v>9.67</c:v>
                </c:pt>
                <c:pt idx="258">
                  <c:v>9.65</c:v>
                </c:pt>
                <c:pt idx="259">
                  <c:v>9.56</c:v>
                </c:pt>
                <c:pt idx="260">
                  <c:v>9.5300000000000011</c:v>
                </c:pt>
                <c:pt idx="261">
                  <c:v>9.92</c:v>
                </c:pt>
                <c:pt idx="262">
                  <c:v>9.66</c:v>
                </c:pt>
                <c:pt idx="263">
                  <c:v>9.68</c:v>
                </c:pt>
                <c:pt idx="264">
                  <c:v>10.25</c:v>
                </c:pt>
                <c:pt idx="265">
                  <c:v>9.8700000000000028</c:v>
                </c:pt>
                <c:pt idx="266">
                  <c:v>10.11</c:v>
                </c:pt>
                <c:pt idx="267">
                  <c:v>9.82</c:v>
                </c:pt>
                <c:pt idx="268">
                  <c:v>10.24</c:v>
                </c:pt>
                <c:pt idx="269">
                  <c:v>9.7900000000000009</c:v>
                </c:pt>
                <c:pt idx="270">
                  <c:v>9.4700000000000006</c:v>
                </c:pt>
                <c:pt idx="271">
                  <c:v>9.43</c:v>
                </c:pt>
                <c:pt idx="272">
                  <c:v>9.69</c:v>
                </c:pt>
                <c:pt idx="273">
                  <c:v>9.6300000000000008</c:v>
                </c:pt>
                <c:pt idx="274">
                  <c:v>9.4500000000000028</c:v>
                </c:pt>
                <c:pt idx="275">
                  <c:v>9.49</c:v>
                </c:pt>
                <c:pt idx="276">
                  <c:v>9.74</c:v>
                </c:pt>
                <c:pt idx="277">
                  <c:v>9.8800000000000008</c:v>
                </c:pt>
                <c:pt idx="278">
                  <c:v>8.8800000000000008</c:v>
                </c:pt>
                <c:pt idx="279">
                  <c:v>8.7900000000000009</c:v>
                </c:pt>
                <c:pt idx="280">
                  <c:v>9.2100000000000009</c:v>
                </c:pt>
                <c:pt idx="281">
                  <c:v>8.89</c:v>
                </c:pt>
                <c:pt idx="282">
                  <c:v>9.2800000000000011</c:v>
                </c:pt>
                <c:pt idx="283">
                  <c:v>9.2200000000000006</c:v>
                </c:pt>
                <c:pt idx="284">
                  <c:v>8.4500000000000028</c:v>
                </c:pt>
                <c:pt idx="285">
                  <c:v>8.5300000000000011</c:v>
                </c:pt>
                <c:pt idx="286">
                  <c:v>8.4700000000000006</c:v>
                </c:pt>
                <c:pt idx="287">
                  <c:v>31.57</c:v>
                </c:pt>
                <c:pt idx="288">
                  <c:v>31.62</c:v>
                </c:pt>
                <c:pt idx="289">
                  <c:v>8.67</c:v>
                </c:pt>
                <c:pt idx="290">
                  <c:v>8.57</c:v>
                </c:pt>
                <c:pt idx="291">
                  <c:v>8.83</c:v>
                </c:pt>
                <c:pt idx="292">
                  <c:v>8.92</c:v>
                </c:pt>
                <c:pt idx="293">
                  <c:v>8.7200000000000006</c:v>
                </c:pt>
                <c:pt idx="294">
                  <c:v>7.73</c:v>
                </c:pt>
                <c:pt idx="295">
                  <c:v>7.49</c:v>
                </c:pt>
                <c:pt idx="296">
                  <c:v>8.41</c:v>
                </c:pt>
                <c:pt idx="297">
                  <c:v>7.74</c:v>
                </c:pt>
                <c:pt idx="298">
                  <c:v>8.0300000000000011</c:v>
                </c:pt>
                <c:pt idx="299">
                  <c:v>7.79</c:v>
                </c:pt>
                <c:pt idx="300">
                  <c:v>7.87</c:v>
                </c:pt>
                <c:pt idx="301">
                  <c:v>7.6899999999999995</c:v>
                </c:pt>
                <c:pt idx="302">
                  <c:v>7.71</c:v>
                </c:pt>
                <c:pt idx="303">
                  <c:v>7.7700000000000014</c:v>
                </c:pt>
                <c:pt idx="304">
                  <c:v>7.6899999999999995</c:v>
                </c:pt>
                <c:pt idx="305">
                  <c:v>7.95</c:v>
                </c:pt>
                <c:pt idx="306">
                  <c:v>8.1300000000000008</c:v>
                </c:pt>
                <c:pt idx="307">
                  <c:v>8.3600000000000048</c:v>
                </c:pt>
                <c:pt idx="308">
                  <c:v>7.88</c:v>
                </c:pt>
                <c:pt idx="309">
                  <c:v>7.76</c:v>
                </c:pt>
                <c:pt idx="310">
                  <c:v>8.0400000000000009</c:v>
                </c:pt>
              </c:numCache>
            </c:numRef>
          </c:val>
          <c:smooth val="0"/>
        </c:ser>
        <c:ser>
          <c:idx val="13"/>
          <c:order val="11"/>
          <c:marker>
            <c:symbol val="picture"/>
            <c:spPr>
              <a:ln w="9525">
                <a:noFill/>
              </a:ln>
            </c:spPr>
          </c:marker>
          <c:val>
            <c:numRef>
              <c:f>Sheet1!$Q$100:$Q$410</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74.42</c:v>
                </c:pt>
                <c:pt idx="191">
                  <c:v>74.02</c:v>
                </c:pt>
                <c:pt idx="192">
                  <c:v>74.11</c:v>
                </c:pt>
                <c:pt idx="193">
                  <c:v>73.7</c:v>
                </c:pt>
                <c:pt idx="194">
                  <c:v>104.45</c:v>
                </c:pt>
                <c:pt idx="195">
                  <c:v>105.02</c:v>
                </c:pt>
                <c:pt idx="196">
                  <c:v>105.21000000000002</c:v>
                </c:pt>
                <c:pt idx="197">
                  <c:v>107.63</c:v>
                </c:pt>
                <c:pt idx="198">
                  <c:v>105.1</c:v>
                </c:pt>
                <c:pt idx="199">
                  <c:v>105.01</c:v>
                </c:pt>
                <c:pt idx="200">
                  <c:v>123.51</c:v>
                </c:pt>
                <c:pt idx="201">
                  <c:v>200.14</c:v>
                </c:pt>
                <c:pt idx="202">
                  <c:v>200.68</c:v>
                </c:pt>
                <c:pt idx="203">
                  <c:v>80.16</c:v>
                </c:pt>
                <c:pt idx="204">
                  <c:v>80.459999999999994</c:v>
                </c:pt>
                <c:pt idx="205">
                  <c:v>79.98</c:v>
                </c:pt>
                <c:pt idx="206">
                  <c:v>80.16</c:v>
                </c:pt>
                <c:pt idx="207">
                  <c:v>80.540000000000006</c:v>
                </c:pt>
                <c:pt idx="208">
                  <c:v>79.989999999999995</c:v>
                </c:pt>
                <c:pt idx="209">
                  <c:v>80.5</c:v>
                </c:pt>
                <c:pt idx="210">
                  <c:v>79.95</c:v>
                </c:pt>
                <c:pt idx="211">
                  <c:v>80.239999999999995</c:v>
                </c:pt>
                <c:pt idx="212">
                  <c:v>80.64</c:v>
                </c:pt>
                <c:pt idx="213">
                  <c:v>79.910000000000025</c:v>
                </c:pt>
                <c:pt idx="214">
                  <c:v>81.669999999999987</c:v>
                </c:pt>
                <c:pt idx="215">
                  <c:v>81.83</c:v>
                </c:pt>
                <c:pt idx="216">
                  <c:v>80.489999999999995</c:v>
                </c:pt>
                <c:pt idx="217">
                  <c:v>81.540000000000006</c:v>
                </c:pt>
                <c:pt idx="218">
                  <c:v>81.540000000000006</c:v>
                </c:pt>
                <c:pt idx="219">
                  <c:v>80.34</c:v>
                </c:pt>
                <c:pt idx="220">
                  <c:v>80.440000000000026</c:v>
                </c:pt>
                <c:pt idx="221">
                  <c:v>92.54</c:v>
                </c:pt>
                <c:pt idx="222">
                  <c:v>79.989999999999995</c:v>
                </c:pt>
                <c:pt idx="223">
                  <c:v>79.8</c:v>
                </c:pt>
                <c:pt idx="224">
                  <c:v>86.88</c:v>
                </c:pt>
                <c:pt idx="225">
                  <c:v>79.89</c:v>
                </c:pt>
                <c:pt idx="226">
                  <c:v>79.83</c:v>
                </c:pt>
                <c:pt idx="227">
                  <c:v>80.319999999999993</c:v>
                </c:pt>
                <c:pt idx="228">
                  <c:v>13.8</c:v>
                </c:pt>
                <c:pt idx="229">
                  <c:v>13.49</c:v>
                </c:pt>
                <c:pt idx="230">
                  <c:v>13.62</c:v>
                </c:pt>
                <c:pt idx="231">
                  <c:v>13.67</c:v>
                </c:pt>
                <c:pt idx="232">
                  <c:v>13.73</c:v>
                </c:pt>
                <c:pt idx="233">
                  <c:v>13.84</c:v>
                </c:pt>
                <c:pt idx="234">
                  <c:v>13.84</c:v>
                </c:pt>
                <c:pt idx="235">
                  <c:v>13.9</c:v>
                </c:pt>
                <c:pt idx="236">
                  <c:v>13.66</c:v>
                </c:pt>
                <c:pt idx="237">
                  <c:v>13.66</c:v>
                </c:pt>
                <c:pt idx="238">
                  <c:v>13.77</c:v>
                </c:pt>
                <c:pt idx="239">
                  <c:v>13.66</c:v>
                </c:pt>
                <c:pt idx="240">
                  <c:v>13.69</c:v>
                </c:pt>
                <c:pt idx="241">
                  <c:v>13.69</c:v>
                </c:pt>
                <c:pt idx="242">
                  <c:v>13.62</c:v>
                </c:pt>
                <c:pt idx="243">
                  <c:v>13.62</c:v>
                </c:pt>
                <c:pt idx="244">
                  <c:v>13.64</c:v>
                </c:pt>
                <c:pt idx="245">
                  <c:v>13.43</c:v>
                </c:pt>
                <c:pt idx="246">
                  <c:v>13.7</c:v>
                </c:pt>
                <c:pt idx="247">
                  <c:v>13.6</c:v>
                </c:pt>
                <c:pt idx="248">
                  <c:v>13.57</c:v>
                </c:pt>
                <c:pt idx="249">
                  <c:v>13.53</c:v>
                </c:pt>
                <c:pt idx="250">
                  <c:v>16.43</c:v>
                </c:pt>
                <c:pt idx="251">
                  <c:v>13.68</c:v>
                </c:pt>
                <c:pt idx="252">
                  <c:v>13.850000000000026</c:v>
                </c:pt>
                <c:pt idx="253">
                  <c:v>13.82</c:v>
                </c:pt>
                <c:pt idx="254">
                  <c:v>13.61</c:v>
                </c:pt>
                <c:pt idx="255">
                  <c:v>13.58</c:v>
                </c:pt>
                <c:pt idx="256">
                  <c:v>13.6</c:v>
                </c:pt>
                <c:pt idx="257">
                  <c:v>13.46</c:v>
                </c:pt>
                <c:pt idx="258">
                  <c:v>13.56</c:v>
                </c:pt>
                <c:pt idx="259">
                  <c:v>13.82</c:v>
                </c:pt>
                <c:pt idx="260">
                  <c:v>13.52</c:v>
                </c:pt>
                <c:pt idx="261">
                  <c:v>13.55</c:v>
                </c:pt>
                <c:pt idx="262">
                  <c:v>13.72</c:v>
                </c:pt>
                <c:pt idx="263">
                  <c:v>14.19</c:v>
                </c:pt>
                <c:pt idx="264">
                  <c:v>13.62</c:v>
                </c:pt>
                <c:pt idx="265">
                  <c:v>13.75</c:v>
                </c:pt>
                <c:pt idx="266">
                  <c:v>13.71</c:v>
                </c:pt>
                <c:pt idx="267">
                  <c:v>13.870000000000006</c:v>
                </c:pt>
                <c:pt idx="268">
                  <c:v>13.9</c:v>
                </c:pt>
                <c:pt idx="269">
                  <c:v>13.3</c:v>
                </c:pt>
                <c:pt idx="270">
                  <c:v>13.34</c:v>
                </c:pt>
                <c:pt idx="271">
                  <c:v>13.39</c:v>
                </c:pt>
                <c:pt idx="272">
                  <c:v>13.42</c:v>
                </c:pt>
                <c:pt idx="273">
                  <c:v>13.41</c:v>
                </c:pt>
                <c:pt idx="274">
                  <c:v>13.39</c:v>
                </c:pt>
                <c:pt idx="275">
                  <c:v>13.41</c:v>
                </c:pt>
                <c:pt idx="276">
                  <c:v>13.360000000000024</c:v>
                </c:pt>
                <c:pt idx="277">
                  <c:v>12.65</c:v>
                </c:pt>
                <c:pt idx="278">
                  <c:v>12.23</c:v>
                </c:pt>
                <c:pt idx="279">
                  <c:v>12.34</c:v>
                </c:pt>
                <c:pt idx="280">
                  <c:v>13.17</c:v>
                </c:pt>
                <c:pt idx="281">
                  <c:v>12.18</c:v>
                </c:pt>
                <c:pt idx="282">
                  <c:v>12.350000000000026</c:v>
                </c:pt>
                <c:pt idx="283">
                  <c:v>12.16</c:v>
                </c:pt>
                <c:pt idx="284">
                  <c:v>12.44</c:v>
                </c:pt>
                <c:pt idx="285">
                  <c:v>12.370000000000006</c:v>
                </c:pt>
                <c:pt idx="286">
                  <c:v>12.44</c:v>
                </c:pt>
                <c:pt idx="287">
                  <c:v>14.64</c:v>
                </c:pt>
                <c:pt idx="288">
                  <c:v>14.68</c:v>
                </c:pt>
                <c:pt idx="289">
                  <c:v>12.53</c:v>
                </c:pt>
                <c:pt idx="290">
                  <c:v>12.57</c:v>
                </c:pt>
                <c:pt idx="291">
                  <c:v>12.43</c:v>
                </c:pt>
                <c:pt idx="292">
                  <c:v>12.370000000000006</c:v>
                </c:pt>
                <c:pt idx="293">
                  <c:v>12.29</c:v>
                </c:pt>
                <c:pt idx="294">
                  <c:v>11.98</c:v>
                </c:pt>
                <c:pt idx="295">
                  <c:v>12.02</c:v>
                </c:pt>
                <c:pt idx="296">
                  <c:v>13.34</c:v>
                </c:pt>
                <c:pt idx="297">
                  <c:v>12.27</c:v>
                </c:pt>
                <c:pt idx="298">
                  <c:v>12.03</c:v>
                </c:pt>
                <c:pt idx="299">
                  <c:v>12.3</c:v>
                </c:pt>
                <c:pt idx="300">
                  <c:v>12.43</c:v>
                </c:pt>
                <c:pt idx="301">
                  <c:v>12.21</c:v>
                </c:pt>
                <c:pt idx="302">
                  <c:v>12.370000000000006</c:v>
                </c:pt>
                <c:pt idx="303">
                  <c:v>12.42</c:v>
                </c:pt>
                <c:pt idx="304">
                  <c:v>12.3</c:v>
                </c:pt>
                <c:pt idx="305">
                  <c:v>12.15</c:v>
                </c:pt>
                <c:pt idx="306">
                  <c:v>12.34</c:v>
                </c:pt>
                <c:pt idx="307">
                  <c:v>12.28</c:v>
                </c:pt>
                <c:pt idx="308">
                  <c:v>12.16</c:v>
                </c:pt>
                <c:pt idx="309">
                  <c:v>12.05</c:v>
                </c:pt>
                <c:pt idx="310">
                  <c:v>12.02</c:v>
                </c:pt>
              </c:numCache>
            </c:numRef>
          </c:val>
          <c:smooth val="0"/>
        </c:ser>
        <c:ser>
          <c:idx val="14"/>
          <c:order val="12"/>
          <c:marker>
            <c:symbol val="none"/>
          </c:marker>
          <c:val>
            <c:numRef>
              <c:f>Sheet1!$R$100:$R$410</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146.36000000000001</c:v>
                </c:pt>
                <c:pt idx="52">
                  <c:v>147.01</c:v>
                </c:pt>
                <c:pt idx="53">
                  <c:v>145.16999999999999</c:v>
                </c:pt>
                <c:pt idx="54">
                  <c:v>145.10999999999999</c:v>
                </c:pt>
                <c:pt idx="55">
                  <c:v>144.60999999999999</c:v>
                </c:pt>
                <c:pt idx="56">
                  <c:v>144.29</c:v>
                </c:pt>
                <c:pt idx="57">
                  <c:v>147.66</c:v>
                </c:pt>
                <c:pt idx="58">
                  <c:v>144.75</c:v>
                </c:pt>
                <c:pt idx="59">
                  <c:v>145.78</c:v>
                </c:pt>
                <c:pt idx="60">
                  <c:v>148.28</c:v>
                </c:pt>
                <c:pt idx="61">
                  <c:v>144.72</c:v>
                </c:pt>
                <c:pt idx="62">
                  <c:v>144.41</c:v>
                </c:pt>
                <c:pt idx="63">
                  <c:v>136.38000000000068</c:v>
                </c:pt>
                <c:pt idx="64">
                  <c:v>136.04</c:v>
                </c:pt>
                <c:pt idx="65">
                  <c:v>136.09</c:v>
                </c:pt>
                <c:pt idx="66">
                  <c:v>136.18</c:v>
                </c:pt>
                <c:pt idx="67">
                  <c:v>135.9</c:v>
                </c:pt>
                <c:pt idx="68">
                  <c:v>135.97999999999999</c:v>
                </c:pt>
                <c:pt idx="69">
                  <c:v>135.72999999999999</c:v>
                </c:pt>
                <c:pt idx="70">
                  <c:v>52.58</c:v>
                </c:pt>
                <c:pt idx="71">
                  <c:v>52.85</c:v>
                </c:pt>
                <c:pt idx="72">
                  <c:v>52.65</c:v>
                </c:pt>
                <c:pt idx="73">
                  <c:v>45.83</c:v>
                </c:pt>
                <c:pt idx="74">
                  <c:v>45.95</c:v>
                </c:pt>
                <c:pt idx="75">
                  <c:v>45.99</c:v>
                </c:pt>
                <c:pt idx="76">
                  <c:v>45.8</c:v>
                </c:pt>
                <c:pt idx="77">
                  <c:v>46.86</c:v>
                </c:pt>
                <c:pt idx="78">
                  <c:v>46.2</c:v>
                </c:pt>
                <c:pt idx="79">
                  <c:v>64.8</c:v>
                </c:pt>
                <c:pt idx="80">
                  <c:v>54.07</c:v>
                </c:pt>
                <c:pt idx="81">
                  <c:v>53.83</c:v>
                </c:pt>
                <c:pt idx="82">
                  <c:v>53.08</c:v>
                </c:pt>
                <c:pt idx="83">
                  <c:v>47.97</c:v>
                </c:pt>
                <c:pt idx="84">
                  <c:v>47.89</c:v>
                </c:pt>
                <c:pt idx="85">
                  <c:v>51.06</c:v>
                </c:pt>
                <c:pt idx="86">
                  <c:v>47.690000000000012</c:v>
                </c:pt>
                <c:pt idx="87">
                  <c:v>48.08</c:v>
                </c:pt>
                <c:pt idx="88">
                  <c:v>45.95</c:v>
                </c:pt>
                <c:pt idx="89">
                  <c:v>46.04</c:v>
                </c:pt>
                <c:pt idx="90">
                  <c:v>39.24</c:v>
                </c:pt>
                <c:pt idx="91">
                  <c:v>39.380000000000003</c:v>
                </c:pt>
                <c:pt idx="92">
                  <c:v>39.4</c:v>
                </c:pt>
                <c:pt idx="93">
                  <c:v>38.96</c:v>
                </c:pt>
                <c:pt idx="94">
                  <c:v>36.950000000000003</c:v>
                </c:pt>
                <c:pt idx="95">
                  <c:v>36.760000000000012</c:v>
                </c:pt>
                <c:pt idx="96">
                  <c:v>36.9</c:v>
                </c:pt>
                <c:pt idx="97">
                  <c:v>40.190000000000012</c:v>
                </c:pt>
                <c:pt idx="98">
                  <c:v>37.08</c:v>
                </c:pt>
                <c:pt idx="99">
                  <c:v>39.690000000000012</c:v>
                </c:pt>
                <c:pt idx="100">
                  <c:v>37.410000000000004</c:v>
                </c:pt>
                <c:pt idx="101">
                  <c:v>37.51</c:v>
                </c:pt>
                <c:pt idx="102">
                  <c:v>37.54</c:v>
                </c:pt>
                <c:pt idx="103">
                  <c:v>52.54</c:v>
                </c:pt>
                <c:pt idx="104">
                  <c:v>52.46</c:v>
                </c:pt>
                <c:pt idx="105">
                  <c:v>68.16</c:v>
                </c:pt>
                <c:pt idx="106">
                  <c:v>68.2</c:v>
                </c:pt>
                <c:pt idx="107">
                  <c:v>68.05</c:v>
                </c:pt>
                <c:pt idx="108">
                  <c:v>68.02</c:v>
                </c:pt>
                <c:pt idx="109">
                  <c:v>68.709999999999994</c:v>
                </c:pt>
                <c:pt idx="110">
                  <c:v>68.06</c:v>
                </c:pt>
                <c:pt idx="111">
                  <c:v>67.790000000000006</c:v>
                </c:pt>
                <c:pt idx="112">
                  <c:v>67.95</c:v>
                </c:pt>
                <c:pt idx="113">
                  <c:v>60.660000000000011</c:v>
                </c:pt>
                <c:pt idx="114">
                  <c:v>61.25</c:v>
                </c:pt>
                <c:pt idx="115">
                  <c:v>63.81</c:v>
                </c:pt>
                <c:pt idx="116">
                  <c:v>32.31</c:v>
                </c:pt>
                <c:pt idx="117">
                  <c:v>32.300000000000004</c:v>
                </c:pt>
                <c:pt idx="118">
                  <c:v>41.160000000000011</c:v>
                </c:pt>
                <c:pt idx="119">
                  <c:v>43.95</c:v>
                </c:pt>
                <c:pt idx="120">
                  <c:v>41.27</c:v>
                </c:pt>
                <c:pt idx="121">
                  <c:v>39.96</c:v>
                </c:pt>
                <c:pt idx="122">
                  <c:v>40.660000000000011</c:v>
                </c:pt>
                <c:pt idx="123">
                  <c:v>39.790000000000013</c:v>
                </c:pt>
                <c:pt idx="124">
                  <c:v>40.880000000000003</c:v>
                </c:pt>
                <c:pt idx="125">
                  <c:v>40.14</c:v>
                </c:pt>
                <c:pt idx="126">
                  <c:v>39.99</c:v>
                </c:pt>
                <c:pt idx="127">
                  <c:v>40.1</c:v>
                </c:pt>
                <c:pt idx="128">
                  <c:v>42.660000000000011</c:v>
                </c:pt>
                <c:pt idx="129">
                  <c:v>37.43</c:v>
                </c:pt>
                <c:pt idx="130">
                  <c:v>35.93</c:v>
                </c:pt>
                <c:pt idx="131">
                  <c:v>36.15</c:v>
                </c:pt>
                <c:pt idx="132">
                  <c:v>36.690000000000012</c:v>
                </c:pt>
                <c:pt idx="133">
                  <c:v>36.81</c:v>
                </c:pt>
                <c:pt idx="134">
                  <c:v>36.090000000000003</c:v>
                </c:pt>
                <c:pt idx="135">
                  <c:v>37.67</c:v>
                </c:pt>
                <c:pt idx="136">
                  <c:v>36.290000000000013</c:v>
                </c:pt>
                <c:pt idx="137">
                  <c:v>34.300000000000004</c:v>
                </c:pt>
                <c:pt idx="138">
                  <c:v>36.950000000000003</c:v>
                </c:pt>
                <c:pt idx="139">
                  <c:v>36.21</c:v>
                </c:pt>
                <c:pt idx="140">
                  <c:v>36.74</c:v>
                </c:pt>
                <c:pt idx="141">
                  <c:v>36.590000000000003</c:v>
                </c:pt>
                <c:pt idx="142">
                  <c:v>32.61</c:v>
                </c:pt>
                <c:pt idx="143">
                  <c:v>32.380000000000003</c:v>
                </c:pt>
                <c:pt idx="144">
                  <c:v>32.46</c:v>
                </c:pt>
                <c:pt idx="145">
                  <c:v>32.450000000000003</c:v>
                </c:pt>
                <c:pt idx="146">
                  <c:v>32.380000000000003</c:v>
                </c:pt>
                <c:pt idx="147">
                  <c:v>32.24</c:v>
                </c:pt>
                <c:pt idx="148">
                  <c:v>32.39</c:v>
                </c:pt>
                <c:pt idx="149">
                  <c:v>32.760000000000012</c:v>
                </c:pt>
                <c:pt idx="150">
                  <c:v>32.35</c:v>
                </c:pt>
                <c:pt idx="151">
                  <c:v>32.190000000000012</c:v>
                </c:pt>
                <c:pt idx="152">
                  <c:v>32.61</c:v>
                </c:pt>
                <c:pt idx="153">
                  <c:v>32.4</c:v>
                </c:pt>
                <c:pt idx="154">
                  <c:v>32.090000000000003</c:v>
                </c:pt>
                <c:pt idx="155">
                  <c:v>32.120000000000012</c:v>
                </c:pt>
                <c:pt idx="156">
                  <c:v>37.020000000000003</c:v>
                </c:pt>
                <c:pt idx="157">
                  <c:v>37.24</c:v>
                </c:pt>
                <c:pt idx="158">
                  <c:v>38.82</c:v>
                </c:pt>
                <c:pt idx="159">
                  <c:v>36.880000000000003</c:v>
                </c:pt>
                <c:pt idx="160">
                  <c:v>36.950000000000003</c:v>
                </c:pt>
                <c:pt idx="161">
                  <c:v>37.18</c:v>
                </c:pt>
                <c:pt idx="162">
                  <c:v>36.760000000000012</c:v>
                </c:pt>
                <c:pt idx="163">
                  <c:v>36.71</c:v>
                </c:pt>
                <c:pt idx="164">
                  <c:v>36.83</c:v>
                </c:pt>
                <c:pt idx="165">
                  <c:v>47.37</c:v>
                </c:pt>
                <c:pt idx="166">
                  <c:v>46.39</c:v>
                </c:pt>
                <c:pt idx="167">
                  <c:v>46.77</c:v>
                </c:pt>
                <c:pt idx="168">
                  <c:v>46.67</c:v>
                </c:pt>
                <c:pt idx="169">
                  <c:v>50.1</c:v>
                </c:pt>
                <c:pt idx="170">
                  <c:v>50.34</c:v>
                </c:pt>
                <c:pt idx="171">
                  <c:v>50.45</c:v>
                </c:pt>
                <c:pt idx="172">
                  <c:v>50.31</c:v>
                </c:pt>
                <c:pt idx="173">
                  <c:v>50.260000000000012</c:v>
                </c:pt>
                <c:pt idx="174">
                  <c:v>49.96</c:v>
                </c:pt>
                <c:pt idx="175">
                  <c:v>50.190000000000012</c:v>
                </c:pt>
                <c:pt idx="176">
                  <c:v>51.01</c:v>
                </c:pt>
                <c:pt idx="177">
                  <c:v>50.53</c:v>
                </c:pt>
                <c:pt idx="178">
                  <c:v>50.92</c:v>
                </c:pt>
                <c:pt idx="179">
                  <c:v>50.690000000000012</c:v>
                </c:pt>
                <c:pt idx="180">
                  <c:v>51.86</c:v>
                </c:pt>
                <c:pt idx="181">
                  <c:v>51.06</c:v>
                </c:pt>
                <c:pt idx="182">
                  <c:v>50.44</c:v>
                </c:pt>
                <c:pt idx="183">
                  <c:v>55.89</c:v>
                </c:pt>
                <c:pt idx="184">
                  <c:v>48.720000000000013</c:v>
                </c:pt>
                <c:pt idx="185">
                  <c:v>54.64</c:v>
                </c:pt>
                <c:pt idx="186">
                  <c:v>54.55</c:v>
                </c:pt>
                <c:pt idx="187">
                  <c:v>54.660000000000011</c:v>
                </c:pt>
                <c:pt idx="188">
                  <c:v>52.82</c:v>
                </c:pt>
                <c:pt idx="189">
                  <c:v>51.1</c:v>
                </c:pt>
                <c:pt idx="190">
                  <c:v>51.67</c:v>
                </c:pt>
                <c:pt idx="191">
                  <c:v>50.92</c:v>
                </c:pt>
                <c:pt idx="192">
                  <c:v>51.05</c:v>
                </c:pt>
                <c:pt idx="193">
                  <c:v>50.96</c:v>
                </c:pt>
                <c:pt idx="194">
                  <c:v>51.46</c:v>
                </c:pt>
                <c:pt idx="195">
                  <c:v>51.290000000000013</c:v>
                </c:pt>
                <c:pt idx="196">
                  <c:v>51.09</c:v>
                </c:pt>
                <c:pt idx="197">
                  <c:v>51.08</c:v>
                </c:pt>
                <c:pt idx="198">
                  <c:v>50.87</c:v>
                </c:pt>
                <c:pt idx="199">
                  <c:v>51.53</c:v>
                </c:pt>
                <c:pt idx="200">
                  <c:v>67.3</c:v>
                </c:pt>
                <c:pt idx="201">
                  <c:v>51.620000000000012</c:v>
                </c:pt>
                <c:pt idx="202">
                  <c:v>51.82</c:v>
                </c:pt>
                <c:pt idx="203">
                  <c:v>36.790000000000013</c:v>
                </c:pt>
                <c:pt idx="204">
                  <c:v>36.82</c:v>
                </c:pt>
                <c:pt idx="205">
                  <c:v>36.770000000000003</c:v>
                </c:pt>
                <c:pt idx="206">
                  <c:v>36.89</c:v>
                </c:pt>
                <c:pt idx="207">
                  <c:v>36.36</c:v>
                </c:pt>
                <c:pt idx="208">
                  <c:v>36.220000000000013</c:v>
                </c:pt>
                <c:pt idx="209">
                  <c:v>36.39</c:v>
                </c:pt>
                <c:pt idx="210">
                  <c:v>36.800000000000004</c:v>
                </c:pt>
                <c:pt idx="211">
                  <c:v>37.03</c:v>
                </c:pt>
                <c:pt idx="212">
                  <c:v>36.880000000000003</c:v>
                </c:pt>
                <c:pt idx="213">
                  <c:v>36.340000000000003</c:v>
                </c:pt>
                <c:pt idx="214">
                  <c:v>36.61</c:v>
                </c:pt>
                <c:pt idx="215">
                  <c:v>37.31</c:v>
                </c:pt>
                <c:pt idx="216">
                  <c:v>37.4</c:v>
                </c:pt>
                <c:pt idx="217">
                  <c:v>38.08</c:v>
                </c:pt>
                <c:pt idx="218">
                  <c:v>37.620000000000012</c:v>
                </c:pt>
                <c:pt idx="219">
                  <c:v>37.11</c:v>
                </c:pt>
                <c:pt idx="220">
                  <c:v>36.67</c:v>
                </c:pt>
                <c:pt idx="221">
                  <c:v>36.450000000000003</c:v>
                </c:pt>
                <c:pt idx="222">
                  <c:v>36.9</c:v>
                </c:pt>
                <c:pt idx="223">
                  <c:v>37.090000000000003</c:v>
                </c:pt>
                <c:pt idx="224">
                  <c:v>37.020000000000003</c:v>
                </c:pt>
                <c:pt idx="225">
                  <c:v>36.410000000000004</c:v>
                </c:pt>
                <c:pt idx="226">
                  <c:v>36.380000000000003</c:v>
                </c:pt>
                <c:pt idx="227">
                  <c:v>36.290000000000013</c:v>
                </c:pt>
                <c:pt idx="228">
                  <c:v>5.59</c:v>
                </c:pt>
                <c:pt idx="229">
                  <c:v>5.6199999999999966</c:v>
                </c:pt>
                <c:pt idx="230">
                  <c:v>5.56</c:v>
                </c:pt>
                <c:pt idx="231">
                  <c:v>5.53</c:v>
                </c:pt>
                <c:pt idx="232">
                  <c:v>5.5</c:v>
                </c:pt>
                <c:pt idx="233">
                  <c:v>5.67</c:v>
                </c:pt>
                <c:pt idx="234">
                  <c:v>5.71</c:v>
                </c:pt>
                <c:pt idx="235">
                  <c:v>5.6599999999999975</c:v>
                </c:pt>
                <c:pt idx="236">
                  <c:v>5.75</c:v>
                </c:pt>
                <c:pt idx="237">
                  <c:v>5.6199999999999966</c:v>
                </c:pt>
                <c:pt idx="238">
                  <c:v>5.6899999999999995</c:v>
                </c:pt>
                <c:pt idx="239">
                  <c:v>5.8199999999999985</c:v>
                </c:pt>
                <c:pt idx="240">
                  <c:v>5.87</c:v>
                </c:pt>
                <c:pt idx="241">
                  <c:v>5.78</c:v>
                </c:pt>
                <c:pt idx="242">
                  <c:v>5.8</c:v>
                </c:pt>
                <c:pt idx="243">
                  <c:v>5.83</c:v>
                </c:pt>
                <c:pt idx="244">
                  <c:v>5.89</c:v>
                </c:pt>
                <c:pt idx="245">
                  <c:v>5.63</c:v>
                </c:pt>
                <c:pt idx="246">
                  <c:v>5.7</c:v>
                </c:pt>
                <c:pt idx="247">
                  <c:v>5.59</c:v>
                </c:pt>
                <c:pt idx="248">
                  <c:v>5.6</c:v>
                </c:pt>
                <c:pt idx="249">
                  <c:v>5.63</c:v>
                </c:pt>
                <c:pt idx="250">
                  <c:v>5.92</c:v>
                </c:pt>
                <c:pt idx="251">
                  <c:v>5.6099999999999985</c:v>
                </c:pt>
                <c:pt idx="252">
                  <c:v>5.85</c:v>
                </c:pt>
                <c:pt idx="253">
                  <c:v>5.6899999999999995</c:v>
                </c:pt>
                <c:pt idx="254">
                  <c:v>5.85</c:v>
                </c:pt>
                <c:pt idx="255">
                  <c:v>5.7700000000000014</c:v>
                </c:pt>
                <c:pt idx="256">
                  <c:v>5.64</c:v>
                </c:pt>
                <c:pt idx="257">
                  <c:v>5.7700000000000014</c:v>
                </c:pt>
                <c:pt idx="258">
                  <c:v>5.74</c:v>
                </c:pt>
                <c:pt idx="259">
                  <c:v>5.6099999999999985</c:v>
                </c:pt>
                <c:pt idx="260">
                  <c:v>5.64</c:v>
                </c:pt>
                <c:pt idx="261">
                  <c:v>5.73</c:v>
                </c:pt>
                <c:pt idx="262">
                  <c:v>5.76</c:v>
                </c:pt>
                <c:pt idx="263">
                  <c:v>5.74</c:v>
                </c:pt>
                <c:pt idx="264">
                  <c:v>5.84</c:v>
                </c:pt>
                <c:pt idx="265">
                  <c:v>5.99</c:v>
                </c:pt>
                <c:pt idx="266">
                  <c:v>5.6499999999999995</c:v>
                </c:pt>
                <c:pt idx="267">
                  <c:v>5.83</c:v>
                </c:pt>
                <c:pt idx="268">
                  <c:v>5.79</c:v>
                </c:pt>
                <c:pt idx="269">
                  <c:v>5.51</c:v>
                </c:pt>
                <c:pt idx="270">
                  <c:v>5.55</c:v>
                </c:pt>
                <c:pt idx="271">
                  <c:v>5.59</c:v>
                </c:pt>
                <c:pt idx="272">
                  <c:v>5.5</c:v>
                </c:pt>
                <c:pt idx="273">
                  <c:v>5.52</c:v>
                </c:pt>
                <c:pt idx="274">
                  <c:v>5.6499999999999995</c:v>
                </c:pt>
                <c:pt idx="275">
                  <c:v>5.72</c:v>
                </c:pt>
                <c:pt idx="276">
                  <c:v>5.58</c:v>
                </c:pt>
                <c:pt idx="277">
                  <c:v>6</c:v>
                </c:pt>
                <c:pt idx="278">
                  <c:v>5.4</c:v>
                </c:pt>
                <c:pt idx="279">
                  <c:v>5.52</c:v>
                </c:pt>
                <c:pt idx="280">
                  <c:v>5.4300000000000024</c:v>
                </c:pt>
                <c:pt idx="281">
                  <c:v>5.45</c:v>
                </c:pt>
                <c:pt idx="282">
                  <c:v>5.53</c:v>
                </c:pt>
                <c:pt idx="283">
                  <c:v>5.4300000000000024</c:v>
                </c:pt>
                <c:pt idx="284">
                  <c:v>5.57</c:v>
                </c:pt>
                <c:pt idx="285">
                  <c:v>5.45</c:v>
                </c:pt>
                <c:pt idx="286">
                  <c:v>5.49</c:v>
                </c:pt>
                <c:pt idx="287">
                  <c:v>7.58</c:v>
                </c:pt>
                <c:pt idx="288">
                  <c:v>7.7</c:v>
                </c:pt>
                <c:pt idx="289">
                  <c:v>5.48</c:v>
                </c:pt>
                <c:pt idx="290">
                  <c:v>5.41</c:v>
                </c:pt>
                <c:pt idx="291">
                  <c:v>5.38</c:v>
                </c:pt>
                <c:pt idx="292">
                  <c:v>5.38</c:v>
                </c:pt>
                <c:pt idx="293">
                  <c:v>5.37</c:v>
                </c:pt>
                <c:pt idx="294">
                  <c:v>4.9800000000000004</c:v>
                </c:pt>
                <c:pt idx="295">
                  <c:v>4.99</c:v>
                </c:pt>
                <c:pt idx="296">
                  <c:v>5.1199999999999966</c:v>
                </c:pt>
                <c:pt idx="297">
                  <c:v>5.0599999999999996</c:v>
                </c:pt>
                <c:pt idx="298">
                  <c:v>5.08</c:v>
                </c:pt>
                <c:pt idx="299">
                  <c:v>5.2700000000000014</c:v>
                </c:pt>
                <c:pt idx="300">
                  <c:v>5.28</c:v>
                </c:pt>
                <c:pt idx="301">
                  <c:v>5.04</c:v>
                </c:pt>
                <c:pt idx="302">
                  <c:v>5.07</c:v>
                </c:pt>
                <c:pt idx="303">
                  <c:v>5.1499999999999995</c:v>
                </c:pt>
                <c:pt idx="304">
                  <c:v>5.05</c:v>
                </c:pt>
                <c:pt idx="305">
                  <c:v>5.25</c:v>
                </c:pt>
                <c:pt idx="306">
                  <c:v>5.1199999999999966</c:v>
                </c:pt>
                <c:pt idx="307">
                  <c:v>5.1199999999999966</c:v>
                </c:pt>
                <c:pt idx="308">
                  <c:v>5.2700000000000014</c:v>
                </c:pt>
                <c:pt idx="309">
                  <c:v>5.21</c:v>
                </c:pt>
                <c:pt idx="310">
                  <c:v>5.08</c:v>
                </c:pt>
              </c:numCache>
            </c:numRef>
          </c:val>
          <c:smooth val="0"/>
        </c:ser>
        <c:ser>
          <c:idx val="15"/>
          <c:order val="13"/>
          <c:marker>
            <c:symbol val="none"/>
          </c:marker>
          <c:val>
            <c:numRef>
              <c:f>Sheet1!$S$100:$S$410</c:f>
              <c:numCache>
                <c:formatCode>General</c:formatCode>
                <c:ptCount val="31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432.08</c:v>
                </c:pt>
                <c:pt idx="62">
                  <c:v>428.40999999999963</c:v>
                </c:pt>
                <c:pt idx="63">
                  <c:v>373.61</c:v>
                </c:pt>
                <c:pt idx="64">
                  <c:v>372.98999999999899</c:v>
                </c:pt>
                <c:pt idx="65">
                  <c:v>375.77</c:v>
                </c:pt>
                <c:pt idx="66">
                  <c:v>372.5</c:v>
                </c:pt>
                <c:pt idx="67">
                  <c:v>375.38</c:v>
                </c:pt>
                <c:pt idx="68">
                  <c:v>371.4</c:v>
                </c:pt>
                <c:pt idx="69">
                  <c:v>410.88</c:v>
                </c:pt>
                <c:pt idx="70">
                  <c:v>116.33</c:v>
                </c:pt>
                <c:pt idx="71">
                  <c:v>116.84</c:v>
                </c:pt>
                <c:pt idx="72">
                  <c:v>116.47</c:v>
                </c:pt>
                <c:pt idx="73">
                  <c:v>115.79</c:v>
                </c:pt>
                <c:pt idx="74">
                  <c:v>116.14999999999999</c:v>
                </c:pt>
                <c:pt idx="75">
                  <c:v>115.29</c:v>
                </c:pt>
                <c:pt idx="76">
                  <c:v>115.69</c:v>
                </c:pt>
                <c:pt idx="77">
                  <c:v>117.67999999999998</c:v>
                </c:pt>
                <c:pt idx="78">
                  <c:v>115.44000000000032</c:v>
                </c:pt>
                <c:pt idx="79">
                  <c:v>106.92</c:v>
                </c:pt>
                <c:pt idx="80">
                  <c:v>102.19</c:v>
                </c:pt>
                <c:pt idx="81">
                  <c:v>103.64</c:v>
                </c:pt>
                <c:pt idx="82">
                  <c:v>100.79</c:v>
                </c:pt>
                <c:pt idx="83">
                  <c:v>93.210000000000022</c:v>
                </c:pt>
                <c:pt idx="84">
                  <c:v>93.179999999999978</c:v>
                </c:pt>
                <c:pt idx="85">
                  <c:v>93.73</c:v>
                </c:pt>
                <c:pt idx="86">
                  <c:v>93.460000000000022</c:v>
                </c:pt>
                <c:pt idx="87">
                  <c:v>93.45</c:v>
                </c:pt>
                <c:pt idx="88">
                  <c:v>91.89</c:v>
                </c:pt>
                <c:pt idx="89">
                  <c:v>91.960000000000022</c:v>
                </c:pt>
                <c:pt idx="90">
                  <c:v>90.79</c:v>
                </c:pt>
                <c:pt idx="91">
                  <c:v>90.29</c:v>
                </c:pt>
                <c:pt idx="92">
                  <c:v>90.93</c:v>
                </c:pt>
                <c:pt idx="93">
                  <c:v>90.9</c:v>
                </c:pt>
                <c:pt idx="94">
                  <c:v>95.47</c:v>
                </c:pt>
                <c:pt idx="95">
                  <c:v>94.85</c:v>
                </c:pt>
                <c:pt idx="96">
                  <c:v>95.36</c:v>
                </c:pt>
                <c:pt idx="97">
                  <c:v>107.59</c:v>
                </c:pt>
                <c:pt idx="98">
                  <c:v>98.410000000000025</c:v>
                </c:pt>
                <c:pt idx="99">
                  <c:v>96.02</c:v>
                </c:pt>
                <c:pt idx="100">
                  <c:v>102.52</c:v>
                </c:pt>
                <c:pt idx="101">
                  <c:v>102.5</c:v>
                </c:pt>
                <c:pt idx="102">
                  <c:v>102.19</c:v>
                </c:pt>
                <c:pt idx="103">
                  <c:v>110.66999999999999</c:v>
                </c:pt>
                <c:pt idx="104">
                  <c:v>110.5</c:v>
                </c:pt>
                <c:pt idx="105">
                  <c:v>119.73</c:v>
                </c:pt>
                <c:pt idx="106">
                  <c:v>123.61</c:v>
                </c:pt>
                <c:pt idx="107">
                  <c:v>119.48</c:v>
                </c:pt>
                <c:pt idx="108">
                  <c:v>119.93</c:v>
                </c:pt>
                <c:pt idx="109">
                  <c:v>119.69</c:v>
                </c:pt>
                <c:pt idx="110">
                  <c:v>119.78</c:v>
                </c:pt>
                <c:pt idx="111">
                  <c:v>120.16</c:v>
                </c:pt>
                <c:pt idx="112">
                  <c:v>119.6</c:v>
                </c:pt>
                <c:pt idx="113">
                  <c:v>127.64</c:v>
                </c:pt>
                <c:pt idx="114">
                  <c:v>124.64</c:v>
                </c:pt>
                <c:pt idx="115">
                  <c:v>124.54</c:v>
                </c:pt>
                <c:pt idx="116">
                  <c:v>107.81</c:v>
                </c:pt>
                <c:pt idx="117">
                  <c:v>107.19</c:v>
                </c:pt>
                <c:pt idx="118">
                  <c:v>84.3</c:v>
                </c:pt>
                <c:pt idx="119">
                  <c:v>98.61999999999999</c:v>
                </c:pt>
                <c:pt idx="120">
                  <c:v>83.490000000000023</c:v>
                </c:pt>
                <c:pt idx="121">
                  <c:v>94.61</c:v>
                </c:pt>
                <c:pt idx="122">
                  <c:v>96.11</c:v>
                </c:pt>
                <c:pt idx="123">
                  <c:v>94.7</c:v>
                </c:pt>
                <c:pt idx="124">
                  <c:v>88.2</c:v>
                </c:pt>
                <c:pt idx="125">
                  <c:v>83.52</c:v>
                </c:pt>
                <c:pt idx="126">
                  <c:v>83.490000000000023</c:v>
                </c:pt>
                <c:pt idx="127">
                  <c:v>83.669999999999987</c:v>
                </c:pt>
                <c:pt idx="128">
                  <c:v>94.05</c:v>
                </c:pt>
                <c:pt idx="129">
                  <c:v>89.56</c:v>
                </c:pt>
                <c:pt idx="130">
                  <c:v>91.2</c:v>
                </c:pt>
                <c:pt idx="131">
                  <c:v>92.25</c:v>
                </c:pt>
                <c:pt idx="132">
                  <c:v>92.39</c:v>
                </c:pt>
                <c:pt idx="133">
                  <c:v>88.19</c:v>
                </c:pt>
                <c:pt idx="134">
                  <c:v>84.93</c:v>
                </c:pt>
                <c:pt idx="135">
                  <c:v>85.669999999999987</c:v>
                </c:pt>
                <c:pt idx="136">
                  <c:v>85.14</c:v>
                </c:pt>
                <c:pt idx="137">
                  <c:v>75.940000000000026</c:v>
                </c:pt>
                <c:pt idx="138">
                  <c:v>86.55</c:v>
                </c:pt>
                <c:pt idx="139">
                  <c:v>86.61999999999999</c:v>
                </c:pt>
                <c:pt idx="140">
                  <c:v>87.11</c:v>
                </c:pt>
                <c:pt idx="141">
                  <c:v>86.940000000000026</c:v>
                </c:pt>
                <c:pt idx="142">
                  <c:v>70.39</c:v>
                </c:pt>
                <c:pt idx="143">
                  <c:v>70.440000000000026</c:v>
                </c:pt>
                <c:pt idx="144">
                  <c:v>70.349999999999994</c:v>
                </c:pt>
                <c:pt idx="145">
                  <c:v>70.349999999999994</c:v>
                </c:pt>
                <c:pt idx="146">
                  <c:v>70.319999999999993</c:v>
                </c:pt>
                <c:pt idx="147">
                  <c:v>70.78</c:v>
                </c:pt>
                <c:pt idx="148">
                  <c:v>70.75</c:v>
                </c:pt>
                <c:pt idx="149">
                  <c:v>70.36</c:v>
                </c:pt>
                <c:pt idx="150">
                  <c:v>70.11999999999999</c:v>
                </c:pt>
                <c:pt idx="151">
                  <c:v>70.349999999999994</c:v>
                </c:pt>
                <c:pt idx="152">
                  <c:v>70.23</c:v>
                </c:pt>
                <c:pt idx="153">
                  <c:v>70.319999999999993</c:v>
                </c:pt>
                <c:pt idx="154">
                  <c:v>70.679999999999978</c:v>
                </c:pt>
                <c:pt idx="155">
                  <c:v>70.48</c:v>
                </c:pt>
                <c:pt idx="156">
                  <c:v>92.36999999999999</c:v>
                </c:pt>
                <c:pt idx="157">
                  <c:v>94.410000000000025</c:v>
                </c:pt>
                <c:pt idx="158">
                  <c:v>101.49000000000002</c:v>
                </c:pt>
                <c:pt idx="159">
                  <c:v>92.31</c:v>
                </c:pt>
                <c:pt idx="160">
                  <c:v>92.61</c:v>
                </c:pt>
                <c:pt idx="161">
                  <c:v>92.73</c:v>
                </c:pt>
                <c:pt idx="162">
                  <c:v>92.61999999999999</c:v>
                </c:pt>
                <c:pt idx="163">
                  <c:v>92.6</c:v>
                </c:pt>
                <c:pt idx="164">
                  <c:v>92.8</c:v>
                </c:pt>
                <c:pt idx="165">
                  <c:v>104.99000000000002</c:v>
                </c:pt>
                <c:pt idx="166">
                  <c:v>105.32</c:v>
                </c:pt>
                <c:pt idx="167">
                  <c:v>104.67999999999998</c:v>
                </c:pt>
                <c:pt idx="168">
                  <c:v>112.23</c:v>
                </c:pt>
                <c:pt idx="169">
                  <c:v>128.16</c:v>
                </c:pt>
                <c:pt idx="170">
                  <c:v>128.22999999999999</c:v>
                </c:pt>
                <c:pt idx="171">
                  <c:v>128.63999999999999</c:v>
                </c:pt>
                <c:pt idx="172">
                  <c:v>128.79</c:v>
                </c:pt>
                <c:pt idx="173">
                  <c:v>128.30000000000001</c:v>
                </c:pt>
                <c:pt idx="174">
                  <c:v>127.86</c:v>
                </c:pt>
                <c:pt idx="175">
                  <c:v>128.10999999999999</c:v>
                </c:pt>
                <c:pt idx="176">
                  <c:v>130.39000000000001</c:v>
                </c:pt>
                <c:pt idx="177">
                  <c:v>129.47</c:v>
                </c:pt>
                <c:pt idx="178">
                  <c:v>129.22999999999999</c:v>
                </c:pt>
                <c:pt idx="179">
                  <c:v>128.5</c:v>
                </c:pt>
                <c:pt idx="180">
                  <c:v>131.76</c:v>
                </c:pt>
                <c:pt idx="181">
                  <c:v>129.72999999999999</c:v>
                </c:pt>
                <c:pt idx="182">
                  <c:v>129.72999999999999</c:v>
                </c:pt>
                <c:pt idx="183">
                  <c:v>142</c:v>
                </c:pt>
                <c:pt idx="184">
                  <c:v>125.51</c:v>
                </c:pt>
                <c:pt idx="185">
                  <c:v>156.41999999999999</c:v>
                </c:pt>
                <c:pt idx="186">
                  <c:v>154.86000000000001</c:v>
                </c:pt>
                <c:pt idx="187">
                  <c:v>155.22999999999999</c:v>
                </c:pt>
                <c:pt idx="188">
                  <c:v>142.79</c:v>
                </c:pt>
                <c:pt idx="189">
                  <c:v>138.28</c:v>
                </c:pt>
                <c:pt idx="190">
                  <c:v>138.20999999999998</c:v>
                </c:pt>
                <c:pt idx="191">
                  <c:v>138.80000000000001</c:v>
                </c:pt>
                <c:pt idx="192">
                  <c:v>138.25</c:v>
                </c:pt>
                <c:pt idx="193">
                  <c:v>138.56</c:v>
                </c:pt>
                <c:pt idx="194">
                  <c:v>138.88000000000068</c:v>
                </c:pt>
                <c:pt idx="195">
                  <c:v>138.36000000000001</c:v>
                </c:pt>
                <c:pt idx="196">
                  <c:v>139.41</c:v>
                </c:pt>
                <c:pt idx="197">
                  <c:v>138.51</c:v>
                </c:pt>
                <c:pt idx="198">
                  <c:v>138.28</c:v>
                </c:pt>
                <c:pt idx="199">
                  <c:v>140.04</c:v>
                </c:pt>
                <c:pt idx="200">
                  <c:v>186.15</c:v>
                </c:pt>
                <c:pt idx="201">
                  <c:v>141.04</c:v>
                </c:pt>
                <c:pt idx="202">
                  <c:v>141.51</c:v>
                </c:pt>
                <c:pt idx="203">
                  <c:v>110.74000000000002</c:v>
                </c:pt>
                <c:pt idx="204">
                  <c:v>111.3</c:v>
                </c:pt>
                <c:pt idx="205">
                  <c:v>111.43</c:v>
                </c:pt>
                <c:pt idx="206">
                  <c:v>110.96000000000002</c:v>
                </c:pt>
                <c:pt idx="207">
                  <c:v>111.19</c:v>
                </c:pt>
                <c:pt idx="208">
                  <c:v>112.34</c:v>
                </c:pt>
                <c:pt idx="209">
                  <c:v>111.03</c:v>
                </c:pt>
                <c:pt idx="210">
                  <c:v>110.84</c:v>
                </c:pt>
                <c:pt idx="211">
                  <c:v>110.6</c:v>
                </c:pt>
                <c:pt idx="212">
                  <c:v>111.47</c:v>
                </c:pt>
                <c:pt idx="213">
                  <c:v>111.35</c:v>
                </c:pt>
                <c:pt idx="214">
                  <c:v>118.88</c:v>
                </c:pt>
                <c:pt idx="215">
                  <c:v>114.78</c:v>
                </c:pt>
                <c:pt idx="216">
                  <c:v>113.23</c:v>
                </c:pt>
                <c:pt idx="217">
                  <c:v>113.28</c:v>
                </c:pt>
                <c:pt idx="218">
                  <c:v>113.64</c:v>
                </c:pt>
                <c:pt idx="219">
                  <c:v>111.48</c:v>
                </c:pt>
                <c:pt idx="220">
                  <c:v>111.75</c:v>
                </c:pt>
                <c:pt idx="221">
                  <c:v>112.46000000000002</c:v>
                </c:pt>
                <c:pt idx="222">
                  <c:v>112.02</c:v>
                </c:pt>
                <c:pt idx="223">
                  <c:v>111.55</c:v>
                </c:pt>
                <c:pt idx="224">
                  <c:v>114.88</c:v>
                </c:pt>
                <c:pt idx="225">
                  <c:v>112.14999999999999</c:v>
                </c:pt>
                <c:pt idx="226">
                  <c:v>111.38</c:v>
                </c:pt>
                <c:pt idx="227">
                  <c:v>111.08</c:v>
                </c:pt>
                <c:pt idx="228">
                  <c:v>9.7800000000000011</c:v>
                </c:pt>
                <c:pt idx="229">
                  <c:v>9.67</c:v>
                </c:pt>
                <c:pt idx="230">
                  <c:v>9.6300000000000008</c:v>
                </c:pt>
                <c:pt idx="231">
                  <c:v>9.57</c:v>
                </c:pt>
                <c:pt idx="232">
                  <c:v>9.69</c:v>
                </c:pt>
                <c:pt idx="233">
                  <c:v>9.4500000000000028</c:v>
                </c:pt>
                <c:pt idx="234">
                  <c:v>9.5500000000000007</c:v>
                </c:pt>
                <c:pt idx="235">
                  <c:v>9.7800000000000011</c:v>
                </c:pt>
                <c:pt idx="236">
                  <c:v>9.7100000000000009</c:v>
                </c:pt>
                <c:pt idx="237">
                  <c:v>9.39</c:v>
                </c:pt>
                <c:pt idx="238">
                  <c:v>9.41</c:v>
                </c:pt>
                <c:pt idx="239">
                  <c:v>9.4700000000000006</c:v>
                </c:pt>
                <c:pt idx="240">
                  <c:v>9.43</c:v>
                </c:pt>
                <c:pt idx="241">
                  <c:v>9.3700000000000028</c:v>
                </c:pt>
                <c:pt idx="242">
                  <c:v>9.5</c:v>
                </c:pt>
                <c:pt idx="243">
                  <c:v>9.4</c:v>
                </c:pt>
                <c:pt idx="244">
                  <c:v>11.69</c:v>
                </c:pt>
                <c:pt idx="245">
                  <c:v>9.42</c:v>
                </c:pt>
                <c:pt idx="246">
                  <c:v>9.68</c:v>
                </c:pt>
                <c:pt idx="247">
                  <c:v>9.5500000000000007</c:v>
                </c:pt>
                <c:pt idx="248">
                  <c:v>9.52</c:v>
                </c:pt>
                <c:pt idx="249">
                  <c:v>9.3700000000000028</c:v>
                </c:pt>
                <c:pt idx="250">
                  <c:v>10.89</c:v>
                </c:pt>
                <c:pt idx="251">
                  <c:v>9.51</c:v>
                </c:pt>
                <c:pt idx="252">
                  <c:v>9.4500000000000028</c:v>
                </c:pt>
                <c:pt idx="253">
                  <c:v>9.61</c:v>
                </c:pt>
                <c:pt idx="254">
                  <c:v>9.66</c:v>
                </c:pt>
                <c:pt idx="255">
                  <c:v>9.5500000000000007</c:v>
                </c:pt>
                <c:pt idx="256">
                  <c:v>9.59</c:v>
                </c:pt>
                <c:pt idx="257">
                  <c:v>9.4500000000000028</c:v>
                </c:pt>
                <c:pt idx="258">
                  <c:v>9.41</c:v>
                </c:pt>
                <c:pt idx="259">
                  <c:v>9.6</c:v>
                </c:pt>
                <c:pt idx="260">
                  <c:v>9.41</c:v>
                </c:pt>
                <c:pt idx="261">
                  <c:v>9.48</c:v>
                </c:pt>
                <c:pt idx="262">
                  <c:v>9.4500000000000028</c:v>
                </c:pt>
                <c:pt idx="263">
                  <c:v>9.6300000000000008</c:v>
                </c:pt>
                <c:pt idx="264">
                  <c:v>9.51</c:v>
                </c:pt>
                <c:pt idx="265">
                  <c:v>11.370000000000006</c:v>
                </c:pt>
                <c:pt idx="266">
                  <c:v>9.65</c:v>
                </c:pt>
                <c:pt idx="267">
                  <c:v>9.76</c:v>
                </c:pt>
                <c:pt idx="268">
                  <c:v>9.77</c:v>
                </c:pt>
                <c:pt idx="269">
                  <c:v>9.09</c:v>
                </c:pt>
                <c:pt idx="270">
                  <c:v>9.2000000000000011</c:v>
                </c:pt>
                <c:pt idx="271">
                  <c:v>9.23</c:v>
                </c:pt>
                <c:pt idx="272">
                  <c:v>9.43</c:v>
                </c:pt>
                <c:pt idx="273">
                  <c:v>9.24</c:v>
                </c:pt>
                <c:pt idx="274">
                  <c:v>9.25</c:v>
                </c:pt>
                <c:pt idx="275">
                  <c:v>9.23</c:v>
                </c:pt>
                <c:pt idx="276">
                  <c:v>9.24</c:v>
                </c:pt>
                <c:pt idx="277">
                  <c:v>9.4700000000000006</c:v>
                </c:pt>
                <c:pt idx="278">
                  <c:v>8.49</c:v>
                </c:pt>
                <c:pt idx="279">
                  <c:v>8.6</c:v>
                </c:pt>
                <c:pt idx="280">
                  <c:v>8.59</c:v>
                </c:pt>
                <c:pt idx="281">
                  <c:v>8.5400000000000009</c:v>
                </c:pt>
                <c:pt idx="282">
                  <c:v>8.66</c:v>
                </c:pt>
                <c:pt idx="283">
                  <c:v>8.64</c:v>
                </c:pt>
                <c:pt idx="284">
                  <c:v>8.6</c:v>
                </c:pt>
                <c:pt idx="285">
                  <c:v>8.5400000000000009</c:v>
                </c:pt>
                <c:pt idx="286">
                  <c:v>8.6300000000000008</c:v>
                </c:pt>
                <c:pt idx="287">
                  <c:v>11.6</c:v>
                </c:pt>
                <c:pt idx="288">
                  <c:v>11.65</c:v>
                </c:pt>
                <c:pt idx="289">
                  <c:v>8.75</c:v>
                </c:pt>
                <c:pt idx="290">
                  <c:v>8.69</c:v>
                </c:pt>
                <c:pt idx="291">
                  <c:v>8.67</c:v>
                </c:pt>
                <c:pt idx="292">
                  <c:v>8.620000000000001</c:v>
                </c:pt>
                <c:pt idx="293">
                  <c:v>8.49</c:v>
                </c:pt>
                <c:pt idx="294">
                  <c:v>8.23</c:v>
                </c:pt>
                <c:pt idx="295">
                  <c:v>8.120000000000001</c:v>
                </c:pt>
                <c:pt idx="296">
                  <c:v>8.1</c:v>
                </c:pt>
                <c:pt idx="297">
                  <c:v>8.33</c:v>
                </c:pt>
                <c:pt idx="298">
                  <c:v>8.17</c:v>
                </c:pt>
                <c:pt idx="299">
                  <c:v>8.2100000000000009</c:v>
                </c:pt>
                <c:pt idx="300">
                  <c:v>8.2900000000000009</c:v>
                </c:pt>
                <c:pt idx="301">
                  <c:v>8.09</c:v>
                </c:pt>
                <c:pt idx="302">
                  <c:v>8.120000000000001</c:v>
                </c:pt>
                <c:pt idx="303">
                  <c:v>8.0500000000000007</c:v>
                </c:pt>
                <c:pt idx="304">
                  <c:v>8.52</c:v>
                </c:pt>
                <c:pt idx="305">
                  <c:v>8.2100000000000009</c:v>
                </c:pt>
                <c:pt idx="306">
                  <c:v>8.2900000000000009</c:v>
                </c:pt>
                <c:pt idx="307">
                  <c:v>8.3500000000000068</c:v>
                </c:pt>
                <c:pt idx="308">
                  <c:v>8.3700000000000028</c:v>
                </c:pt>
                <c:pt idx="309">
                  <c:v>8.14</c:v>
                </c:pt>
                <c:pt idx="310">
                  <c:v>8.16</c:v>
                </c:pt>
              </c:numCache>
            </c:numRef>
          </c:val>
          <c:smooth val="0"/>
        </c:ser>
        <c:ser>
          <c:idx val="16"/>
          <c:order val="14"/>
          <c:marker>
            <c:symbol val="none"/>
          </c:marker>
          <c:val>
            <c:numRef>
              <c:f>Sheet1!$T$100:$T$410</c:f>
              <c:numCache>
                <c:formatCode>General</c:formatCode>
                <c:ptCount val="311"/>
                <c:pt idx="0">
                  <c:v>22.9</c:v>
                </c:pt>
                <c:pt idx="1">
                  <c:v>23.18</c:v>
                </c:pt>
                <c:pt idx="2">
                  <c:v>23.23</c:v>
                </c:pt>
                <c:pt idx="3">
                  <c:v>24.09</c:v>
                </c:pt>
                <c:pt idx="4">
                  <c:v>22.8</c:v>
                </c:pt>
                <c:pt idx="5">
                  <c:v>23.02</c:v>
                </c:pt>
                <c:pt idx="6">
                  <c:v>24</c:v>
                </c:pt>
                <c:pt idx="7">
                  <c:v>23.2</c:v>
                </c:pt>
                <c:pt idx="8">
                  <c:v>22.939999999999987</c:v>
                </c:pt>
                <c:pt idx="9">
                  <c:v>23.130000000000031</c:v>
                </c:pt>
                <c:pt idx="10">
                  <c:v>22.22</c:v>
                </c:pt>
                <c:pt idx="11">
                  <c:v>21.830000000000005</c:v>
                </c:pt>
                <c:pt idx="12">
                  <c:v>21.64</c:v>
                </c:pt>
                <c:pt idx="13">
                  <c:v>22.12</c:v>
                </c:pt>
                <c:pt idx="14">
                  <c:v>21.86</c:v>
                </c:pt>
                <c:pt idx="15">
                  <c:v>21.88</c:v>
                </c:pt>
                <c:pt idx="16">
                  <c:v>21.810000000000031</c:v>
                </c:pt>
                <c:pt idx="17">
                  <c:v>21.82</c:v>
                </c:pt>
                <c:pt idx="18">
                  <c:v>21.88</c:v>
                </c:pt>
                <c:pt idx="19">
                  <c:v>18.260000000000002</c:v>
                </c:pt>
                <c:pt idx="20">
                  <c:v>18.18</c:v>
                </c:pt>
                <c:pt idx="21">
                  <c:v>18.110000000000031</c:v>
                </c:pt>
                <c:pt idx="22">
                  <c:v>18.600000000000001</c:v>
                </c:pt>
                <c:pt idx="23">
                  <c:v>18.22</c:v>
                </c:pt>
                <c:pt idx="24">
                  <c:v>23.1</c:v>
                </c:pt>
                <c:pt idx="25">
                  <c:v>22.59</c:v>
                </c:pt>
                <c:pt idx="26">
                  <c:v>22.51</c:v>
                </c:pt>
                <c:pt idx="27">
                  <c:v>17.779999999999987</c:v>
                </c:pt>
                <c:pt idx="28">
                  <c:v>18.100000000000001</c:v>
                </c:pt>
                <c:pt idx="29">
                  <c:v>18.23</c:v>
                </c:pt>
                <c:pt idx="30">
                  <c:v>24.650000000000031</c:v>
                </c:pt>
                <c:pt idx="31">
                  <c:v>24.86</c:v>
                </c:pt>
                <c:pt idx="32">
                  <c:v>24.59</c:v>
                </c:pt>
                <c:pt idx="33">
                  <c:v>24.830000000000005</c:v>
                </c:pt>
                <c:pt idx="34">
                  <c:v>24.67</c:v>
                </c:pt>
                <c:pt idx="35">
                  <c:v>24.72</c:v>
                </c:pt>
                <c:pt idx="36">
                  <c:v>24.91</c:v>
                </c:pt>
                <c:pt idx="37">
                  <c:v>24.87</c:v>
                </c:pt>
                <c:pt idx="38">
                  <c:v>19.760000000000002</c:v>
                </c:pt>
                <c:pt idx="39">
                  <c:v>19.54</c:v>
                </c:pt>
                <c:pt idx="40">
                  <c:v>18.760000000000002</c:v>
                </c:pt>
                <c:pt idx="41">
                  <c:v>18.84</c:v>
                </c:pt>
                <c:pt idx="42">
                  <c:v>19.190000000000001</c:v>
                </c:pt>
                <c:pt idx="43">
                  <c:v>8.84</c:v>
                </c:pt>
                <c:pt idx="44">
                  <c:v>9.0400000000000009</c:v>
                </c:pt>
                <c:pt idx="45">
                  <c:v>8.76</c:v>
                </c:pt>
                <c:pt idx="46">
                  <c:v>8.75</c:v>
                </c:pt>
                <c:pt idx="47">
                  <c:v>11.58</c:v>
                </c:pt>
                <c:pt idx="48">
                  <c:v>10.450000000000006</c:v>
                </c:pt>
                <c:pt idx="49">
                  <c:v>12.49</c:v>
                </c:pt>
                <c:pt idx="50">
                  <c:v>12.99</c:v>
                </c:pt>
                <c:pt idx="51">
                  <c:v>10.32</c:v>
                </c:pt>
                <c:pt idx="52">
                  <c:v>10.23</c:v>
                </c:pt>
                <c:pt idx="53">
                  <c:v>10.200000000000001</c:v>
                </c:pt>
                <c:pt idx="54">
                  <c:v>10.3</c:v>
                </c:pt>
                <c:pt idx="55">
                  <c:v>10.370000000000006</c:v>
                </c:pt>
                <c:pt idx="56">
                  <c:v>10.44</c:v>
                </c:pt>
                <c:pt idx="57">
                  <c:v>10.44</c:v>
                </c:pt>
                <c:pt idx="58">
                  <c:v>10.47</c:v>
                </c:pt>
                <c:pt idx="59">
                  <c:v>10.44</c:v>
                </c:pt>
                <c:pt idx="60">
                  <c:v>10.24</c:v>
                </c:pt>
                <c:pt idx="61">
                  <c:v>12.78</c:v>
                </c:pt>
                <c:pt idx="62">
                  <c:v>12.6</c:v>
                </c:pt>
                <c:pt idx="63">
                  <c:v>8.59</c:v>
                </c:pt>
                <c:pt idx="64">
                  <c:v>8.4700000000000006</c:v>
                </c:pt>
                <c:pt idx="65">
                  <c:v>8.4600000000000026</c:v>
                </c:pt>
                <c:pt idx="66">
                  <c:v>8.59</c:v>
                </c:pt>
                <c:pt idx="67">
                  <c:v>8.52</c:v>
                </c:pt>
                <c:pt idx="68">
                  <c:v>8.4700000000000006</c:v>
                </c:pt>
                <c:pt idx="69">
                  <c:v>8.48</c:v>
                </c:pt>
                <c:pt idx="70">
                  <c:v>9.68</c:v>
                </c:pt>
                <c:pt idx="71">
                  <c:v>9.68</c:v>
                </c:pt>
                <c:pt idx="72">
                  <c:v>9.84</c:v>
                </c:pt>
                <c:pt idx="73">
                  <c:v>8.5400000000000009</c:v>
                </c:pt>
                <c:pt idx="74">
                  <c:v>8.41</c:v>
                </c:pt>
                <c:pt idx="75">
                  <c:v>8.44</c:v>
                </c:pt>
                <c:pt idx="76">
                  <c:v>8.44</c:v>
                </c:pt>
                <c:pt idx="77">
                  <c:v>8.7000000000000011</c:v>
                </c:pt>
                <c:pt idx="78">
                  <c:v>9.17</c:v>
                </c:pt>
                <c:pt idx="79">
                  <c:v>8.14</c:v>
                </c:pt>
                <c:pt idx="80">
                  <c:v>11.9</c:v>
                </c:pt>
                <c:pt idx="81">
                  <c:v>11.78</c:v>
                </c:pt>
                <c:pt idx="82">
                  <c:v>11.74</c:v>
                </c:pt>
                <c:pt idx="83">
                  <c:v>8.4700000000000006</c:v>
                </c:pt>
                <c:pt idx="84">
                  <c:v>8.33</c:v>
                </c:pt>
                <c:pt idx="85">
                  <c:v>8.57</c:v>
                </c:pt>
                <c:pt idx="86">
                  <c:v>8.43</c:v>
                </c:pt>
                <c:pt idx="87">
                  <c:v>8.43</c:v>
                </c:pt>
                <c:pt idx="88">
                  <c:v>8.57</c:v>
                </c:pt>
                <c:pt idx="89">
                  <c:v>8.32</c:v>
                </c:pt>
                <c:pt idx="90">
                  <c:v>9.7800000000000011</c:v>
                </c:pt>
                <c:pt idx="91">
                  <c:v>9.74</c:v>
                </c:pt>
                <c:pt idx="92">
                  <c:v>9.75</c:v>
                </c:pt>
                <c:pt idx="93">
                  <c:v>9.84</c:v>
                </c:pt>
                <c:pt idx="94">
                  <c:v>7.07</c:v>
                </c:pt>
                <c:pt idx="95">
                  <c:v>6.98</c:v>
                </c:pt>
                <c:pt idx="96">
                  <c:v>6.91</c:v>
                </c:pt>
                <c:pt idx="97">
                  <c:v>7</c:v>
                </c:pt>
                <c:pt idx="98">
                  <c:v>6.9</c:v>
                </c:pt>
                <c:pt idx="99">
                  <c:v>8.67</c:v>
                </c:pt>
                <c:pt idx="100">
                  <c:v>6.9300000000000024</c:v>
                </c:pt>
                <c:pt idx="101">
                  <c:v>6.9700000000000024</c:v>
                </c:pt>
                <c:pt idx="102">
                  <c:v>6.91</c:v>
                </c:pt>
                <c:pt idx="103">
                  <c:v>8.3000000000000007</c:v>
                </c:pt>
                <c:pt idx="104">
                  <c:v>8.24</c:v>
                </c:pt>
                <c:pt idx="105">
                  <c:v>6.91</c:v>
                </c:pt>
                <c:pt idx="106">
                  <c:v>6.76</c:v>
                </c:pt>
                <c:pt idx="107">
                  <c:v>6.81</c:v>
                </c:pt>
                <c:pt idx="108">
                  <c:v>6.8199999999999985</c:v>
                </c:pt>
                <c:pt idx="109">
                  <c:v>6.6499999999999995</c:v>
                </c:pt>
                <c:pt idx="110">
                  <c:v>6.6899999999999995</c:v>
                </c:pt>
                <c:pt idx="111">
                  <c:v>6.6599999999999975</c:v>
                </c:pt>
                <c:pt idx="112">
                  <c:v>6.6899999999999995</c:v>
                </c:pt>
                <c:pt idx="113">
                  <c:v>8.84</c:v>
                </c:pt>
                <c:pt idx="114">
                  <c:v>8.8000000000000007</c:v>
                </c:pt>
                <c:pt idx="115">
                  <c:v>6.98</c:v>
                </c:pt>
                <c:pt idx="116">
                  <c:v>6.89</c:v>
                </c:pt>
                <c:pt idx="117">
                  <c:v>10.43</c:v>
                </c:pt>
                <c:pt idx="118">
                  <c:v>7.44</c:v>
                </c:pt>
                <c:pt idx="119">
                  <c:v>7.1199999999999966</c:v>
                </c:pt>
                <c:pt idx="120">
                  <c:v>7.04</c:v>
                </c:pt>
                <c:pt idx="121">
                  <c:v>6.26</c:v>
                </c:pt>
                <c:pt idx="122">
                  <c:v>6.6099999999999985</c:v>
                </c:pt>
                <c:pt idx="123">
                  <c:v>6.35</c:v>
                </c:pt>
                <c:pt idx="124">
                  <c:v>9.3800000000000008</c:v>
                </c:pt>
                <c:pt idx="125">
                  <c:v>8.9500000000000028</c:v>
                </c:pt>
                <c:pt idx="126">
                  <c:v>9.0500000000000007</c:v>
                </c:pt>
                <c:pt idx="127">
                  <c:v>9.07</c:v>
                </c:pt>
                <c:pt idx="128">
                  <c:v>9.08</c:v>
                </c:pt>
                <c:pt idx="129">
                  <c:v>8.94</c:v>
                </c:pt>
                <c:pt idx="130">
                  <c:v>7.2700000000000014</c:v>
                </c:pt>
                <c:pt idx="131">
                  <c:v>7.59</c:v>
                </c:pt>
                <c:pt idx="132">
                  <c:v>8.7000000000000011</c:v>
                </c:pt>
                <c:pt idx="133">
                  <c:v>8.7100000000000009</c:v>
                </c:pt>
                <c:pt idx="134">
                  <c:v>13.34</c:v>
                </c:pt>
                <c:pt idx="135">
                  <c:v>13.450000000000006</c:v>
                </c:pt>
                <c:pt idx="136">
                  <c:v>13.17</c:v>
                </c:pt>
                <c:pt idx="137">
                  <c:v>7.7</c:v>
                </c:pt>
                <c:pt idx="138">
                  <c:v>9.34</c:v>
                </c:pt>
                <c:pt idx="139">
                  <c:v>9.44</c:v>
                </c:pt>
                <c:pt idx="140">
                  <c:v>9.3700000000000028</c:v>
                </c:pt>
                <c:pt idx="141">
                  <c:v>9.31</c:v>
                </c:pt>
                <c:pt idx="142">
                  <c:v>6.01</c:v>
                </c:pt>
                <c:pt idx="143">
                  <c:v>6.1199999999999966</c:v>
                </c:pt>
                <c:pt idx="144">
                  <c:v>5.89</c:v>
                </c:pt>
                <c:pt idx="145">
                  <c:v>6.07</c:v>
                </c:pt>
                <c:pt idx="146">
                  <c:v>6.1099999999999985</c:v>
                </c:pt>
                <c:pt idx="147">
                  <c:v>10.9</c:v>
                </c:pt>
                <c:pt idx="148">
                  <c:v>10.6</c:v>
                </c:pt>
                <c:pt idx="149">
                  <c:v>10.63</c:v>
                </c:pt>
                <c:pt idx="150">
                  <c:v>10.56</c:v>
                </c:pt>
                <c:pt idx="151">
                  <c:v>10.89</c:v>
                </c:pt>
                <c:pt idx="152">
                  <c:v>10.73</c:v>
                </c:pt>
                <c:pt idx="153">
                  <c:v>10.79</c:v>
                </c:pt>
                <c:pt idx="154">
                  <c:v>10.94</c:v>
                </c:pt>
                <c:pt idx="155">
                  <c:v>11.01</c:v>
                </c:pt>
                <c:pt idx="156">
                  <c:v>9.41</c:v>
                </c:pt>
                <c:pt idx="157">
                  <c:v>9.68</c:v>
                </c:pt>
                <c:pt idx="158">
                  <c:v>9.61</c:v>
                </c:pt>
                <c:pt idx="159">
                  <c:v>9.44</c:v>
                </c:pt>
                <c:pt idx="160">
                  <c:v>9.7100000000000009</c:v>
                </c:pt>
                <c:pt idx="161">
                  <c:v>9.2900000000000009</c:v>
                </c:pt>
                <c:pt idx="162">
                  <c:v>9.42</c:v>
                </c:pt>
                <c:pt idx="163">
                  <c:v>9.3800000000000008</c:v>
                </c:pt>
                <c:pt idx="164">
                  <c:v>9.66</c:v>
                </c:pt>
                <c:pt idx="165">
                  <c:v>7.57</c:v>
                </c:pt>
                <c:pt idx="166">
                  <c:v>7.41</c:v>
                </c:pt>
                <c:pt idx="167">
                  <c:v>7.8199999999999985</c:v>
                </c:pt>
                <c:pt idx="168">
                  <c:v>8.06</c:v>
                </c:pt>
                <c:pt idx="169">
                  <c:v>6.92</c:v>
                </c:pt>
                <c:pt idx="170">
                  <c:v>7.28</c:v>
                </c:pt>
                <c:pt idx="171">
                  <c:v>7.03</c:v>
                </c:pt>
                <c:pt idx="172">
                  <c:v>7.07</c:v>
                </c:pt>
                <c:pt idx="173">
                  <c:v>6.9300000000000024</c:v>
                </c:pt>
                <c:pt idx="174">
                  <c:v>7.1499999999999995</c:v>
                </c:pt>
                <c:pt idx="175">
                  <c:v>7.08</c:v>
                </c:pt>
                <c:pt idx="176">
                  <c:v>7.03</c:v>
                </c:pt>
                <c:pt idx="177">
                  <c:v>7.09</c:v>
                </c:pt>
                <c:pt idx="178">
                  <c:v>7.22</c:v>
                </c:pt>
                <c:pt idx="179">
                  <c:v>7.1499999999999995</c:v>
                </c:pt>
                <c:pt idx="180">
                  <c:v>7.28</c:v>
                </c:pt>
                <c:pt idx="181">
                  <c:v>7.22</c:v>
                </c:pt>
                <c:pt idx="182">
                  <c:v>8.1300000000000008</c:v>
                </c:pt>
                <c:pt idx="183">
                  <c:v>6.88</c:v>
                </c:pt>
                <c:pt idx="184">
                  <c:v>10.23</c:v>
                </c:pt>
                <c:pt idx="185">
                  <c:v>7.09</c:v>
                </c:pt>
                <c:pt idx="186">
                  <c:v>7.29</c:v>
                </c:pt>
                <c:pt idx="187">
                  <c:v>7.37</c:v>
                </c:pt>
                <c:pt idx="188">
                  <c:v>7.72</c:v>
                </c:pt>
                <c:pt idx="189">
                  <c:v>7.2700000000000014</c:v>
                </c:pt>
                <c:pt idx="190">
                  <c:v>7.1899999999999995</c:v>
                </c:pt>
                <c:pt idx="191">
                  <c:v>7.33</c:v>
                </c:pt>
                <c:pt idx="192">
                  <c:v>7.23</c:v>
                </c:pt>
                <c:pt idx="193">
                  <c:v>7.5</c:v>
                </c:pt>
                <c:pt idx="194">
                  <c:v>7.4300000000000024</c:v>
                </c:pt>
                <c:pt idx="195">
                  <c:v>7.37</c:v>
                </c:pt>
                <c:pt idx="196">
                  <c:v>7.54</c:v>
                </c:pt>
                <c:pt idx="197">
                  <c:v>7.39</c:v>
                </c:pt>
                <c:pt idx="198">
                  <c:v>7.29</c:v>
                </c:pt>
                <c:pt idx="199">
                  <c:v>7.58</c:v>
                </c:pt>
                <c:pt idx="200">
                  <c:v>7.08</c:v>
                </c:pt>
                <c:pt idx="201">
                  <c:v>6.4300000000000024</c:v>
                </c:pt>
                <c:pt idx="202">
                  <c:v>6.58</c:v>
                </c:pt>
                <c:pt idx="203">
                  <c:v>7.39</c:v>
                </c:pt>
                <c:pt idx="204">
                  <c:v>7.33</c:v>
                </c:pt>
                <c:pt idx="205">
                  <c:v>7.38</c:v>
                </c:pt>
                <c:pt idx="206">
                  <c:v>7.38</c:v>
                </c:pt>
                <c:pt idx="207">
                  <c:v>7.45</c:v>
                </c:pt>
                <c:pt idx="208">
                  <c:v>7.41</c:v>
                </c:pt>
                <c:pt idx="209">
                  <c:v>7.14</c:v>
                </c:pt>
                <c:pt idx="210">
                  <c:v>7.4700000000000024</c:v>
                </c:pt>
                <c:pt idx="211">
                  <c:v>7.37</c:v>
                </c:pt>
                <c:pt idx="212">
                  <c:v>7.67</c:v>
                </c:pt>
                <c:pt idx="213">
                  <c:v>7.39</c:v>
                </c:pt>
                <c:pt idx="214">
                  <c:v>7.45</c:v>
                </c:pt>
                <c:pt idx="215">
                  <c:v>7.48</c:v>
                </c:pt>
                <c:pt idx="216">
                  <c:v>7.67</c:v>
                </c:pt>
                <c:pt idx="217">
                  <c:v>7.57</c:v>
                </c:pt>
                <c:pt idx="218">
                  <c:v>7.57</c:v>
                </c:pt>
                <c:pt idx="219">
                  <c:v>7.3599999999999985</c:v>
                </c:pt>
                <c:pt idx="220">
                  <c:v>7.44</c:v>
                </c:pt>
                <c:pt idx="221">
                  <c:v>7.33</c:v>
                </c:pt>
                <c:pt idx="222">
                  <c:v>7.58</c:v>
                </c:pt>
                <c:pt idx="223">
                  <c:v>7.53</c:v>
                </c:pt>
                <c:pt idx="224">
                  <c:v>7.37</c:v>
                </c:pt>
                <c:pt idx="225">
                  <c:v>7.4</c:v>
                </c:pt>
                <c:pt idx="226">
                  <c:v>7.17</c:v>
                </c:pt>
                <c:pt idx="227">
                  <c:v>7.3199999999999985</c:v>
                </c:pt>
                <c:pt idx="228">
                  <c:v>7.3</c:v>
                </c:pt>
                <c:pt idx="229">
                  <c:v>7.42</c:v>
                </c:pt>
                <c:pt idx="230">
                  <c:v>7.3199999999999985</c:v>
                </c:pt>
                <c:pt idx="231">
                  <c:v>7.28</c:v>
                </c:pt>
                <c:pt idx="232">
                  <c:v>7.23</c:v>
                </c:pt>
                <c:pt idx="233">
                  <c:v>7.44</c:v>
                </c:pt>
                <c:pt idx="234">
                  <c:v>7.54</c:v>
                </c:pt>
                <c:pt idx="235">
                  <c:v>7.37</c:v>
                </c:pt>
                <c:pt idx="236">
                  <c:v>7.57</c:v>
                </c:pt>
                <c:pt idx="237">
                  <c:v>7.39</c:v>
                </c:pt>
                <c:pt idx="238">
                  <c:v>7.39</c:v>
                </c:pt>
                <c:pt idx="239">
                  <c:v>7.3</c:v>
                </c:pt>
                <c:pt idx="240">
                  <c:v>7.29</c:v>
                </c:pt>
                <c:pt idx="241">
                  <c:v>7.4700000000000024</c:v>
                </c:pt>
                <c:pt idx="242">
                  <c:v>7.38</c:v>
                </c:pt>
                <c:pt idx="243">
                  <c:v>7.29</c:v>
                </c:pt>
                <c:pt idx="244">
                  <c:v>7.41</c:v>
                </c:pt>
                <c:pt idx="245">
                  <c:v>7.4</c:v>
                </c:pt>
                <c:pt idx="246">
                  <c:v>7.45</c:v>
                </c:pt>
                <c:pt idx="247">
                  <c:v>7.48</c:v>
                </c:pt>
                <c:pt idx="248">
                  <c:v>7.63</c:v>
                </c:pt>
                <c:pt idx="249">
                  <c:v>7.53</c:v>
                </c:pt>
                <c:pt idx="250">
                  <c:v>7.59</c:v>
                </c:pt>
                <c:pt idx="251">
                  <c:v>7.54</c:v>
                </c:pt>
                <c:pt idx="252">
                  <c:v>7.6</c:v>
                </c:pt>
                <c:pt idx="253">
                  <c:v>7.75</c:v>
                </c:pt>
                <c:pt idx="254">
                  <c:v>7.75</c:v>
                </c:pt>
                <c:pt idx="255">
                  <c:v>7.53</c:v>
                </c:pt>
                <c:pt idx="256">
                  <c:v>7.58</c:v>
                </c:pt>
                <c:pt idx="257">
                  <c:v>7.46</c:v>
                </c:pt>
                <c:pt idx="258">
                  <c:v>7.51</c:v>
                </c:pt>
                <c:pt idx="259">
                  <c:v>7.51</c:v>
                </c:pt>
                <c:pt idx="260">
                  <c:v>7.54</c:v>
                </c:pt>
                <c:pt idx="261">
                  <c:v>7.38</c:v>
                </c:pt>
                <c:pt idx="262">
                  <c:v>7.46</c:v>
                </c:pt>
                <c:pt idx="263">
                  <c:v>7.38</c:v>
                </c:pt>
                <c:pt idx="264">
                  <c:v>7.3199999999999985</c:v>
                </c:pt>
                <c:pt idx="265">
                  <c:v>7.3599999999999985</c:v>
                </c:pt>
                <c:pt idx="266">
                  <c:v>7.26</c:v>
                </c:pt>
                <c:pt idx="267">
                  <c:v>7.3</c:v>
                </c:pt>
                <c:pt idx="268">
                  <c:v>7.52</c:v>
                </c:pt>
                <c:pt idx="269">
                  <c:v>7.29</c:v>
                </c:pt>
                <c:pt idx="270">
                  <c:v>7.25</c:v>
                </c:pt>
                <c:pt idx="271">
                  <c:v>7.34</c:v>
                </c:pt>
                <c:pt idx="272">
                  <c:v>7.13</c:v>
                </c:pt>
                <c:pt idx="273">
                  <c:v>7.18</c:v>
                </c:pt>
                <c:pt idx="274">
                  <c:v>7.59</c:v>
                </c:pt>
                <c:pt idx="275">
                  <c:v>7.21</c:v>
                </c:pt>
                <c:pt idx="276">
                  <c:v>7.17</c:v>
                </c:pt>
                <c:pt idx="277">
                  <c:v>7.54</c:v>
                </c:pt>
                <c:pt idx="278">
                  <c:v>7.1499999999999995</c:v>
                </c:pt>
                <c:pt idx="279">
                  <c:v>7.1199999999999966</c:v>
                </c:pt>
                <c:pt idx="280">
                  <c:v>7.13</c:v>
                </c:pt>
                <c:pt idx="281">
                  <c:v>7.06</c:v>
                </c:pt>
                <c:pt idx="282">
                  <c:v>7.05</c:v>
                </c:pt>
                <c:pt idx="283">
                  <c:v>7.14</c:v>
                </c:pt>
                <c:pt idx="284">
                  <c:v>7.1499999999999995</c:v>
                </c:pt>
                <c:pt idx="285">
                  <c:v>7.06</c:v>
                </c:pt>
                <c:pt idx="286">
                  <c:v>7.1599999999999975</c:v>
                </c:pt>
                <c:pt idx="287">
                  <c:v>7.51</c:v>
                </c:pt>
                <c:pt idx="288">
                  <c:v>7.46</c:v>
                </c:pt>
                <c:pt idx="289">
                  <c:v>7.02</c:v>
                </c:pt>
                <c:pt idx="290">
                  <c:v>7.18</c:v>
                </c:pt>
                <c:pt idx="291">
                  <c:v>7.06</c:v>
                </c:pt>
                <c:pt idx="292">
                  <c:v>7.07</c:v>
                </c:pt>
                <c:pt idx="293">
                  <c:v>7.05</c:v>
                </c:pt>
                <c:pt idx="294">
                  <c:v>6.22</c:v>
                </c:pt>
                <c:pt idx="295">
                  <c:v>6.2</c:v>
                </c:pt>
                <c:pt idx="296">
                  <c:v>6.42</c:v>
                </c:pt>
                <c:pt idx="297">
                  <c:v>6.6</c:v>
                </c:pt>
                <c:pt idx="298">
                  <c:v>6.2700000000000014</c:v>
                </c:pt>
                <c:pt idx="299">
                  <c:v>6.52</c:v>
                </c:pt>
                <c:pt idx="300">
                  <c:v>6.29</c:v>
                </c:pt>
                <c:pt idx="301">
                  <c:v>6.48</c:v>
                </c:pt>
                <c:pt idx="302">
                  <c:v>6.31</c:v>
                </c:pt>
                <c:pt idx="303">
                  <c:v>6.2700000000000014</c:v>
                </c:pt>
                <c:pt idx="304">
                  <c:v>6.45</c:v>
                </c:pt>
                <c:pt idx="305">
                  <c:v>6.37</c:v>
                </c:pt>
                <c:pt idx="306">
                  <c:v>6.31</c:v>
                </c:pt>
                <c:pt idx="307">
                  <c:v>6.23</c:v>
                </c:pt>
                <c:pt idx="308">
                  <c:v>6.37</c:v>
                </c:pt>
                <c:pt idx="309">
                  <c:v>6.3</c:v>
                </c:pt>
                <c:pt idx="310">
                  <c:v>6.2</c:v>
                </c:pt>
              </c:numCache>
            </c:numRef>
          </c:val>
          <c:smooth val="0"/>
        </c:ser>
        <c:dLbls>
          <c:showLegendKey val="0"/>
          <c:showVal val="0"/>
          <c:showCatName val="0"/>
          <c:showSerName val="0"/>
          <c:showPercent val="0"/>
          <c:showBubbleSize val="0"/>
        </c:dLbls>
        <c:marker val="1"/>
        <c:smooth val="0"/>
        <c:axId val="128233472"/>
        <c:axId val="128235392"/>
      </c:lineChart>
      <c:catAx>
        <c:axId val="128233472"/>
        <c:scaling>
          <c:orientation val="minMax"/>
        </c:scaling>
        <c:delete val="1"/>
        <c:axPos val="b"/>
        <c:majorTickMark val="none"/>
        <c:minorTickMark val="none"/>
        <c:tickLblPos val="none"/>
        <c:crossAx val="128235392"/>
        <c:crosses val="autoZero"/>
        <c:auto val="1"/>
        <c:lblAlgn val="ctr"/>
        <c:lblOffset val="100"/>
        <c:noMultiLvlLbl val="0"/>
      </c:catAx>
      <c:valAx>
        <c:axId val="128235392"/>
        <c:scaling>
          <c:logBase val="10"/>
          <c:orientation val="minMax"/>
        </c:scaling>
        <c:delete val="0"/>
        <c:axPos val="l"/>
        <c:majorGridlines/>
        <c:numFmt formatCode="General" sourceLinked="1"/>
        <c:majorTickMark val="none"/>
        <c:minorTickMark val="none"/>
        <c:tickLblPos val="nextTo"/>
        <c:txPr>
          <a:bodyPr/>
          <a:lstStyle/>
          <a:p>
            <a:pPr>
              <a:defRPr lang="en-US"/>
            </a:pPr>
            <a:endParaRPr lang="en-US"/>
          </a:p>
        </c:txPr>
        <c:crossAx val="128233472"/>
        <c:crosses val="autoZero"/>
        <c:crossBetween val="between"/>
      </c:valAx>
    </c:plotArea>
    <c:plotVisOnly val="1"/>
    <c:dispBlanksAs val="zero"/>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pPr/>
      <dgm:t>
        <a:bodyPr/>
        <a:lstStyle/>
        <a:p>
          <a:r>
            <a:rPr lang="en-US" dirty="0" smtClean="0"/>
            <a:t>SAT</a:t>
          </a:r>
          <a:endParaRPr lang="en-US" dirty="0"/>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dirty="0" smtClean="0"/>
            <a:t>Theory</a:t>
          </a:r>
        </a:p>
        <a:p>
          <a:r>
            <a:rPr lang="en-US" dirty="0" smtClean="0"/>
            <a:t>Solvers</a:t>
          </a:r>
          <a:endParaRPr lang="en-US" dirty="0"/>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dirty="0" smtClean="0"/>
            <a:t>SMT</a:t>
          </a:r>
          <a:endParaRPr lang="en-US" dirty="0"/>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t>
        <a:bodyPr/>
        <a:lstStyle/>
        <a:p>
          <a:endParaRPr lang="en-US"/>
        </a:p>
      </dgm:t>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t>
        <a:bodyPr/>
        <a:lstStyle/>
        <a:p>
          <a:endParaRPr lang="en-US"/>
        </a:p>
      </dgm:t>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t>
        <a:bodyPr/>
        <a:lstStyle/>
        <a:p>
          <a:endParaRPr lang="en-US"/>
        </a:p>
      </dgm:t>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t>
        <a:bodyPr/>
        <a:lstStyle/>
        <a:p>
          <a:endParaRPr lang="en-US"/>
        </a:p>
      </dgm:t>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t>
        <a:bodyPr/>
        <a:lstStyle/>
        <a:p>
          <a:endParaRPr lang="en-US"/>
        </a:p>
      </dgm:t>
    </dgm:pt>
  </dgm:ptLst>
  <dgm:cxnLst>
    <dgm:cxn modelId="{40B86FDB-37F9-4BF3-BB8C-A8E386AEDDF2}" srcId="{C08D946E-1C49-4552-BB82-75F81120E61F}" destId="{F15F4BAA-E03C-4FBB-8DC5-D8199E2B5B25}" srcOrd="1" destOrd="0" parTransId="{C7085F6C-0AEA-4855-8854-C46927E8BEB7}" sibTransId="{3F78C612-AE92-4725-8E75-52CBDD374727}"/>
    <dgm:cxn modelId="{93D0229E-3A28-4D46-ACC9-5ED2613219DA}" srcId="{C08D946E-1C49-4552-BB82-75F81120E61F}" destId="{3A35AE93-9501-44D1-A4A6-35BD5B8F1FCA}" srcOrd="2" destOrd="0" parTransId="{B5D4A5EF-207F-4110-A849-E8DB71D88473}" sibTransId="{95E2A059-062E-452C-BAAF-08FFE4536FC1}"/>
    <dgm:cxn modelId="{201E6FF8-392D-4CAD-8D84-AA0D71F14938}" srcId="{C08D946E-1C49-4552-BB82-75F81120E61F}" destId="{DA3693D4-BCA6-4C29-AF4C-85A989E68FAA}" srcOrd="0" destOrd="0" parTransId="{EC4085D4-E8C4-456B-AF0D-9A9E9823371D}" sibTransId="{B9633CDC-1820-4C3E-9CDA-0F72AA78B4DE}"/>
    <dgm:cxn modelId="{7C4AC1FD-6751-4EB6-A230-88068EA02511}" type="presOf" srcId="{F15F4BAA-E03C-4FBB-8DC5-D8199E2B5B25}" destId="{B00C9963-3894-4A20-9671-30E6C998310C}" srcOrd="0" destOrd="0" presId="urn:microsoft.com/office/officeart/2005/8/layout/equation1"/>
    <dgm:cxn modelId="{50DF642F-8B45-42A2-8370-C7B8B26436D5}" type="presOf" srcId="{3F78C612-AE92-4725-8E75-52CBDD374727}" destId="{00071994-6C1D-412F-AFD2-B5C1F45A44A4}" srcOrd="0" destOrd="0" presId="urn:microsoft.com/office/officeart/2005/8/layout/equation1"/>
    <dgm:cxn modelId="{578FBB6E-0F47-4565-97DC-CDD6263A7F79}" type="presOf" srcId="{3A35AE93-9501-44D1-A4A6-35BD5B8F1FCA}" destId="{D289497B-AAA3-4A46-B5EB-832082DE316D}" srcOrd="0" destOrd="0" presId="urn:microsoft.com/office/officeart/2005/8/layout/equation1"/>
    <dgm:cxn modelId="{29569025-6E1B-4BC9-B7AB-3070EEF24E9B}" type="presOf" srcId="{C08D946E-1C49-4552-BB82-75F81120E61F}" destId="{C86CAA3B-F2D5-4490-AA38-6E9CB829F4B9}" srcOrd="0" destOrd="0" presId="urn:microsoft.com/office/officeart/2005/8/layout/equation1"/>
    <dgm:cxn modelId="{AB7E3800-C9B2-4F2A-9CD3-E7462604D182}" type="presOf" srcId="{B9633CDC-1820-4C3E-9CDA-0F72AA78B4DE}" destId="{09C4BBFD-C2FB-40E1-B00C-9D790D4F33B0}" srcOrd="0" destOrd="0" presId="urn:microsoft.com/office/officeart/2005/8/layout/equation1"/>
    <dgm:cxn modelId="{51384A66-596B-4D24-8830-C70FE67AE002}" type="presOf" srcId="{DA3693D4-BCA6-4C29-AF4C-85A989E68FAA}" destId="{4D781F7A-8DA0-4054-B089-AE82ED11AA58}" srcOrd="0" destOrd="0" presId="urn:microsoft.com/office/officeart/2005/8/layout/equation1"/>
    <dgm:cxn modelId="{4E480A25-A382-4204-90D6-7772DDD55E5D}" type="presParOf" srcId="{C86CAA3B-F2D5-4490-AA38-6E9CB829F4B9}" destId="{4D781F7A-8DA0-4054-B089-AE82ED11AA58}" srcOrd="0" destOrd="0" presId="urn:microsoft.com/office/officeart/2005/8/layout/equation1"/>
    <dgm:cxn modelId="{2A1A75EB-F462-451A-ABC3-9DFC34667A32}" type="presParOf" srcId="{C86CAA3B-F2D5-4490-AA38-6E9CB829F4B9}" destId="{AFDF1215-3A76-4C55-AA10-D0A3D79B3211}" srcOrd="1" destOrd="0" presId="urn:microsoft.com/office/officeart/2005/8/layout/equation1"/>
    <dgm:cxn modelId="{063BF8D8-11C0-4037-8191-87374B710CC2}" type="presParOf" srcId="{C86CAA3B-F2D5-4490-AA38-6E9CB829F4B9}" destId="{09C4BBFD-C2FB-40E1-B00C-9D790D4F33B0}" srcOrd="2" destOrd="0" presId="urn:microsoft.com/office/officeart/2005/8/layout/equation1"/>
    <dgm:cxn modelId="{6599B6FF-752E-4911-99A0-FB823146671F}" type="presParOf" srcId="{C86CAA3B-F2D5-4490-AA38-6E9CB829F4B9}" destId="{06C5B2FA-7C04-4BDA-BF4A-58C5514187D3}" srcOrd="3" destOrd="0" presId="urn:microsoft.com/office/officeart/2005/8/layout/equation1"/>
    <dgm:cxn modelId="{2DC3E849-08F6-46F0-91DF-A8204DED1C23}" type="presParOf" srcId="{C86CAA3B-F2D5-4490-AA38-6E9CB829F4B9}" destId="{B00C9963-3894-4A20-9671-30E6C998310C}" srcOrd="4" destOrd="0" presId="urn:microsoft.com/office/officeart/2005/8/layout/equation1"/>
    <dgm:cxn modelId="{0A8877E3-87B3-4C82-A8D1-CE90EE33BA99}" type="presParOf" srcId="{C86CAA3B-F2D5-4490-AA38-6E9CB829F4B9}" destId="{00EC796A-7198-4762-8B58-85EEE3C46FE2}" srcOrd="5" destOrd="0" presId="urn:microsoft.com/office/officeart/2005/8/layout/equation1"/>
    <dgm:cxn modelId="{FDBF8883-657A-4571-91D6-76D70FB66061}" type="presParOf" srcId="{C86CAA3B-F2D5-4490-AA38-6E9CB829F4B9}" destId="{00071994-6C1D-412F-AFD2-B5C1F45A44A4}" srcOrd="6" destOrd="0" presId="urn:microsoft.com/office/officeart/2005/8/layout/equation1"/>
    <dgm:cxn modelId="{F69C92E1-6269-4B10-85C2-E5F6F8AD60EE}" type="presParOf" srcId="{C86CAA3B-F2D5-4490-AA38-6E9CB829F4B9}" destId="{86DB068B-DF58-4654-A59C-CB83BA021B6C}" srcOrd="7" destOrd="0" presId="urn:microsoft.com/office/officeart/2005/8/layout/equation1"/>
    <dgm:cxn modelId="{7404190E-FDA7-4BF6-82B1-A6416E1797B8}"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C75CA8-ADF9-45CF-AAAA-124EC204D94E}" type="doc">
      <dgm:prSet loTypeId="urn:microsoft.com/office/officeart/2005/8/layout/gear1" loCatId="process" qsTypeId="urn:microsoft.com/office/officeart/2005/8/quickstyle/3d9" qsCatId="3D" csTypeId="urn:microsoft.com/office/officeart/2005/8/colors/colorful1" csCatId="colorful" phldr="1"/>
      <dgm:spPr/>
    </dgm:pt>
    <dgm:pt modelId="{C9FC8710-9B95-4C82-B18B-F2CB0686CB85}">
      <dgm:prSet phldrT="[Text]" custT="1"/>
      <dgm:spPr/>
      <dgm:t>
        <a:bodyPr/>
        <a:lstStyle/>
        <a:p>
          <a:r>
            <a:rPr lang="en-US" sz="2000" dirty="0" smtClean="0"/>
            <a:t>Congruence</a:t>
          </a:r>
          <a:br>
            <a:rPr lang="en-US" sz="2000" dirty="0" smtClean="0"/>
          </a:br>
          <a:r>
            <a:rPr lang="en-US" sz="2000" dirty="0" smtClean="0"/>
            <a:t>Closure</a:t>
          </a:r>
          <a:endParaRPr lang="en-US" sz="2000" dirty="0"/>
        </a:p>
      </dgm:t>
    </dgm:pt>
    <dgm:pt modelId="{73EDD04F-6DB6-4801-82D8-0F0E8ECB86B1}" type="parTrans" cxnId="{06427688-8D9D-45C8-9B1C-F702CA32F50B}">
      <dgm:prSet/>
      <dgm:spPr/>
      <dgm:t>
        <a:bodyPr/>
        <a:lstStyle/>
        <a:p>
          <a:endParaRPr lang="en-US"/>
        </a:p>
      </dgm:t>
    </dgm:pt>
    <dgm:pt modelId="{01AE201A-24A6-4300-A6AC-BB962A971028}" type="sibTrans" cxnId="{06427688-8D9D-45C8-9B1C-F702CA32F50B}">
      <dgm:prSet/>
      <dgm:spPr/>
      <dgm:t>
        <a:bodyPr/>
        <a:lstStyle/>
        <a:p>
          <a:endParaRPr lang="en-US"/>
        </a:p>
      </dgm:t>
    </dgm:pt>
    <dgm:pt modelId="{6376FDD7-54C8-4C73-A6D6-E7ED76AD9E5F}">
      <dgm:prSet phldrT="[Text]"/>
      <dgm:spPr/>
      <dgm:t>
        <a:bodyPr/>
        <a:lstStyle/>
        <a:p>
          <a:r>
            <a:rPr lang="en-US" dirty="0" smtClean="0"/>
            <a:t>SAT </a:t>
          </a:r>
          <a:br>
            <a:rPr lang="en-US" dirty="0" smtClean="0"/>
          </a:br>
          <a:r>
            <a:rPr lang="en-US" dirty="0" smtClean="0"/>
            <a:t>Solver</a:t>
          </a:r>
          <a:endParaRPr lang="en-US" dirty="0"/>
        </a:p>
      </dgm:t>
    </dgm:pt>
    <dgm:pt modelId="{BBFF2E45-5BBC-43B8-BC1E-EA71177D5FC3}" type="parTrans" cxnId="{83C9E0F0-1810-4601-ADD3-FFEF72631C0A}">
      <dgm:prSet/>
      <dgm:spPr/>
      <dgm:t>
        <a:bodyPr/>
        <a:lstStyle/>
        <a:p>
          <a:endParaRPr lang="en-US"/>
        </a:p>
      </dgm:t>
    </dgm:pt>
    <dgm:pt modelId="{88D6D3A3-06F5-4FB5-AE46-7C598697ED43}" type="sibTrans" cxnId="{83C9E0F0-1810-4601-ADD3-FFEF72631C0A}">
      <dgm:prSet/>
      <dgm:spPr/>
      <dgm:t>
        <a:bodyPr/>
        <a:lstStyle/>
        <a:p>
          <a:endParaRPr lang="en-US"/>
        </a:p>
      </dgm:t>
    </dgm:pt>
    <dgm:pt modelId="{AA1A32D5-AAAE-4EFF-8EFA-D819086B46B7}">
      <dgm:prSet phldrT="[Text]" custT="1"/>
      <dgm:spPr/>
      <dgm:t>
        <a:bodyPr/>
        <a:lstStyle/>
        <a:p>
          <a:r>
            <a:rPr lang="en-US" sz="2400" dirty="0" smtClean="0"/>
            <a:t>Simplifier</a:t>
          </a:r>
          <a:endParaRPr lang="en-US" sz="2400" dirty="0"/>
        </a:p>
      </dgm:t>
    </dgm:pt>
    <dgm:pt modelId="{E0581052-E57C-4404-8324-435BA9CCACAD}" type="parTrans" cxnId="{B5726B74-6565-4B40-975E-BDCDAF351454}">
      <dgm:prSet/>
      <dgm:spPr/>
      <dgm:t>
        <a:bodyPr/>
        <a:lstStyle/>
        <a:p>
          <a:endParaRPr lang="en-US"/>
        </a:p>
      </dgm:t>
    </dgm:pt>
    <dgm:pt modelId="{031C6B87-7DDC-4FBD-8CD4-B5497655AC51}" type="sibTrans" cxnId="{B5726B74-6565-4B40-975E-BDCDAF351454}">
      <dgm:prSet/>
      <dgm:spPr/>
      <dgm:t>
        <a:bodyPr/>
        <a:lstStyle/>
        <a:p>
          <a:endParaRPr lang="en-US"/>
        </a:p>
      </dgm:t>
    </dgm:pt>
    <dgm:pt modelId="{106D41A0-9442-4335-A0F5-5C1B7785B027}" type="pres">
      <dgm:prSet presAssocID="{A6C75CA8-ADF9-45CF-AAAA-124EC204D94E}" presName="composite" presStyleCnt="0">
        <dgm:presLayoutVars>
          <dgm:chMax val="3"/>
          <dgm:animLvl val="lvl"/>
          <dgm:resizeHandles val="exact"/>
        </dgm:presLayoutVars>
      </dgm:prSet>
      <dgm:spPr/>
    </dgm:pt>
    <dgm:pt modelId="{3FFB4896-E6FE-438D-9D3B-5E3D5C46A324}" type="pres">
      <dgm:prSet presAssocID="{C9FC8710-9B95-4C82-B18B-F2CB0686CB85}" presName="gear1" presStyleLbl="node1" presStyleIdx="0" presStyleCnt="3" custScaleX="88384" custScaleY="73916" custLinFactNeighborX="-12861" custLinFactNeighborY="2865">
        <dgm:presLayoutVars>
          <dgm:chMax val="1"/>
          <dgm:bulletEnabled val="1"/>
        </dgm:presLayoutVars>
      </dgm:prSet>
      <dgm:spPr/>
      <dgm:t>
        <a:bodyPr/>
        <a:lstStyle/>
        <a:p>
          <a:endParaRPr lang="en-US"/>
        </a:p>
      </dgm:t>
    </dgm:pt>
    <dgm:pt modelId="{713BA762-0A6D-4A29-8297-41A21B17D104}" type="pres">
      <dgm:prSet presAssocID="{C9FC8710-9B95-4C82-B18B-F2CB0686CB85}" presName="gear1srcNode" presStyleLbl="node1" presStyleIdx="0" presStyleCnt="3"/>
      <dgm:spPr/>
      <dgm:t>
        <a:bodyPr/>
        <a:lstStyle/>
        <a:p>
          <a:endParaRPr lang="en-US"/>
        </a:p>
      </dgm:t>
    </dgm:pt>
    <dgm:pt modelId="{F4E8DEBE-29EB-40F0-8AD4-8EF504294621}" type="pres">
      <dgm:prSet presAssocID="{C9FC8710-9B95-4C82-B18B-F2CB0686CB85}" presName="gear1dstNode" presStyleLbl="node1" presStyleIdx="0" presStyleCnt="3"/>
      <dgm:spPr/>
      <dgm:t>
        <a:bodyPr/>
        <a:lstStyle/>
        <a:p>
          <a:endParaRPr lang="en-US"/>
        </a:p>
      </dgm:t>
    </dgm:pt>
    <dgm:pt modelId="{1AD7AA72-FB24-425C-908C-92434CB7FF0C}" type="pres">
      <dgm:prSet presAssocID="{6376FDD7-54C8-4C73-A6D6-E7ED76AD9E5F}" presName="gear2" presStyleLbl="node1" presStyleIdx="1" presStyleCnt="3">
        <dgm:presLayoutVars>
          <dgm:chMax val="1"/>
          <dgm:bulletEnabled val="1"/>
        </dgm:presLayoutVars>
      </dgm:prSet>
      <dgm:spPr/>
      <dgm:t>
        <a:bodyPr/>
        <a:lstStyle/>
        <a:p>
          <a:endParaRPr lang="en-US"/>
        </a:p>
      </dgm:t>
    </dgm:pt>
    <dgm:pt modelId="{D866B089-539F-4352-AB90-BAEFFE131695}" type="pres">
      <dgm:prSet presAssocID="{6376FDD7-54C8-4C73-A6D6-E7ED76AD9E5F}" presName="gear2srcNode" presStyleLbl="node1" presStyleIdx="1" presStyleCnt="3"/>
      <dgm:spPr/>
      <dgm:t>
        <a:bodyPr/>
        <a:lstStyle/>
        <a:p>
          <a:endParaRPr lang="en-US"/>
        </a:p>
      </dgm:t>
    </dgm:pt>
    <dgm:pt modelId="{631A2BB6-5EC0-4F65-8916-9F305E53F0C2}" type="pres">
      <dgm:prSet presAssocID="{6376FDD7-54C8-4C73-A6D6-E7ED76AD9E5F}" presName="gear2dstNode" presStyleLbl="node1" presStyleIdx="1" presStyleCnt="3"/>
      <dgm:spPr/>
      <dgm:t>
        <a:bodyPr/>
        <a:lstStyle/>
        <a:p>
          <a:endParaRPr lang="en-US"/>
        </a:p>
      </dgm:t>
    </dgm:pt>
    <dgm:pt modelId="{F8CFA9E3-990F-4BFD-8BA3-DEC6AA359AF2}" type="pres">
      <dgm:prSet presAssocID="{AA1A32D5-AAAE-4EFF-8EFA-D819086B46B7}" presName="gear3" presStyleLbl="node1" presStyleIdx="2" presStyleCnt="3"/>
      <dgm:spPr/>
      <dgm:t>
        <a:bodyPr/>
        <a:lstStyle/>
        <a:p>
          <a:endParaRPr lang="en-US"/>
        </a:p>
      </dgm:t>
    </dgm:pt>
    <dgm:pt modelId="{05D14A18-F8B7-46A7-9386-A425F4482978}" type="pres">
      <dgm:prSet presAssocID="{AA1A32D5-AAAE-4EFF-8EFA-D819086B46B7}" presName="gear3tx" presStyleLbl="node1" presStyleIdx="2" presStyleCnt="3">
        <dgm:presLayoutVars>
          <dgm:chMax val="1"/>
          <dgm:bulletEnabled val="1"/>
        </dgm:presLayoutVars>
      </dgm:prSet>
      <dgm:spPr/>
      <dgm:t>
        <a:bodyPr/>
        <a:lstStyle/>
        <a:p>
          <a:endParaRPr lang="en-US"/>
        </a:p>
      </dgm:t>
    </dgm:pt>
    <dgm:pt modelId="{A5E2FE31-CB37-4C60-9A3B-6A26C1097D62}" type="pres">
      <dgm:prSet presAssocID="{AA1A32D5-AAAE-4EFF-8EFA-D819086B46B7}" presName="gear3srcNode" presStyleLbl="node1" presStyleIdx="2" presStyleCnt="3"/>
      <dgm:spPr/>
      <dgm:t>
        <a:bodyPr/>
        <a:lstStyle/>
        <a:p>
          <a:endParaRPr lang="en-US"/>
        </a:p>
      </dgm:t>
    </dgm:pt>
    <dgm:pt modelId="{A364EDCD-AA76-4516-9E6F-FA85F17C6431}" type="pres">
      <dgm:prSet presAssocID="{AA1A32D5-AAAE-4EFF-8EFA-D819086B46B7}" presName="gear3dstNode" presStyleLbl="node1" presStyleIdx="2" presStyleCnt="3"/>
      <dgm:spPr/>
      <dgm:t>
        <a:bodyPr/>
        <a:lstStyle/>
        <a:p>
          <a:endParaRPr lang="en-US"/>
        </a:p>
      </dgm:t>
    </dgm:pt>
    <dgm:pt modelId="{3C874D62-CC2E-4674-81BA-DB7D90259ECB}" type="pres">
      <dgm:prSet presAssocID="{01AE201A-24A6-4300-A6AC-BB962A971028}" presName="connector1" presStyleLbl="sibTrans2D1" presStyleIdx="0" presStyleCnt="3" custScaleX="47520" custScaleY="51330"/>
      <dgm:spPr/>
      <dgm:t>
        <a:bodyPr/>
        <a:lstStyle/>
        <a:p>
          <a:endParaRPr lang="en-US"/>
        </a:p>
      </dgm:t>
    </dgm:pt>
    <dgm:pt modelId="{EF184A17-988D-42EF-8650-3FFD7ACFD137}" type="pres">
      <dgm:prSet presAssocID="{88D6D3A3-06F5-4FB5-AE46-7C598697ED43}" presName="connector2" presStyleLbl="sibTrans2D1" presStyleIdx="1" presStyleCnt="3"/>
      <dgm:spPr/>
      <dgm:t>
        <a:bodyPr/>
        <a:lstStyle/>
        <a:p>
          <a:endParaRPr lang="en-US"/>
        </a:p>
      </dgm:t>
    </dgm:pt>
    <dgm:pt modelId="{CBF5DB50-6DE4-4EEF-80D9-2BE0A90385D3}" type="pres">
      <dgm:prSet presAssocID="{031C6B87-7DDC-4FBD-8CD4-B5497655AC51}" presName="connector3" presStyleLbl="sibTrans2D1" presStyleIdx="2" presStyleCnt="3"/>
      <dgm:spPr/>
      <dgm:t>
        <a:bodyPr/>
        <a:lstStyle/>
        <a:p>
          <a:endParaRPr lang="en-US"/>
        </a:p>
      </dgm:t>
    </dgm:pt>
  </dgm:ptLst>
  <dgm:cxnLst>
    <dgm:cxn modelId="{643D95FC-242B-479A-BB5D-2902D18C4300}" type="presOf" srcId="{AA1A32D5-AAAE-4EFF-8EFA-D819086B46B7}" destId="{A364EDCD-AA76-4516-9E6F-FA85F17C6431}" srcOrd="3" destOrd="0" presId="urn:microsoft.com/office/officeart/2005/8/layout/gear1"/>
    <dgm:cxn modelId="{146DD745-F378-4D24-B4D2-5A4A6F3D8B6B}" type="presOf" srcId="{AA1A32D5-AAAE-4EFF-8EFA-D819086B46B7}" destId="{F8CFA9E3-990F-4BFD-8BA3-DEC6AA359AF2}" srcOrd="0" destOrd="0" presId="urn:microsoft.com/office/officeart/2005/8/layout/gear1"/>
    <dgm:cxn modelId="{F9D85B97-02CE-4CC5-95FF-7E586ECBBF76}" type="presOf" srcId="{AA1A32D5-AAAE-4EFF-8EFA-D819086B46B7}" destId="{A5E2FE31-CB37-4C60-9A3B-6A26C1097D62}" srcOrd="2" destOrd="0" presId="urn:microsoft.com/office/officeart/2005/8/layout/gear1"/>
    <dgm:cxn modelId="{8842CE25-22BC-4034-AFFC-B6CABBFF2A12}" type="presOf" srcId="{88D6D3A3-06F5-4FB5-AE46-7C598697ED43}" destId="{EF184A17-988D-42EF-8650-3FFD7ACFD137}" srcOrd="0" destOrd="0" presId="urn:microsoft.com/office/officeart/2005/8/layout/gear1"/>
    <dgm:cxn modelId="{AF71AEE9-8889-4861-BBB5-EDAE863BE03C}" type="presOf" srcId="{031C6B87-7DDC-4FBD-8CD4-B5497655AC51}" destId="{CBF5DB50-6DE4-4EEF-80D9-2BE0A90385D3}" srcOrd="0" destOrd="0" presId="urn:microsoft.com/office/officeart/2005/8/layout/gear1"/>
    <dgm:cxn modelId="{5186E064-2CAD-41C3-B954-007B85D326B2}" type="presOf" srcId="{01AE201A-24A6-4300-A6AC-BB962A971028}" destId="{3C874D62-CC2E-4674-81BA-DB7D90259ECB}" srcOrd="0" destOrd="0" presId="urn:microsoft.com/office/officeart/2005/8/layout/gear1"/>
    <dgm:cxn modelId="{18627052-A930-4753-B3AE-15988E1CCABA}" type="presOf" srcId="{6376FDD7-54C8-4C73-A6D6-E7ED76AD9E5F}" destId="{D866B089-539F-4352-AB90-BAEFFE131695}" srcOrd="1" destOrd="0" presId="urn:microsoft.com/office/officeart/2005/8/layout/gear1"/>
    <dgm:cxn modelId="{F56A1963-CFFA-4190-B554-E9D1D5B4FE3F}" type="presOf" srcId="{6376FDD7-54C8-4C73-A6D6-E7ED76AD9E5F}" destId="{631A2BB6-5EC0-4F65-8916-9F305E53F0C2}" srcOrd="2" destOrd="0" presId="urn:microsoft.com/office/officeart/2005/8/layout/gear1"/>
    <dgm:cxn modelId="{83C9E0F0-1810-4601-ADD3-FFEF72631C0A}" srcId="{A6C75CA8-ADF9-45CF-AAAA-124EC204D94E}" destId="{6376FDD7-54C8-4C73-A6D6-E7ED76AD9E5F}" srcOrd="1" destOrd="0" parTransId="{BBFF2E45-5BBC-43B8-BC1E-EA71177D5FC3}" sibTransId="{88D6D3A3-06F5-4FB5-AE46-7C598697ED43}"/>
    <dgm:cxn modelId="{CB0029E2-F647-4D34-BED4-4801BFC8BACE}" type="presOf" srcId="{C9FC8710-9B95-4C82-B18B-F2CB0686CB85}" destId="{F4E8DEBE-29EB-40F0-8AD4-8EF504294621}" srcOrd="2" destOrd="0" presId="urn:microsoft.com/office/officeart/2005/8/layout/gear1"/>
    <dgm:cxn modelId="{B5726B74-6565-4B40-975E-BDCDAF351454}" srcId="{A6C75CA8-ADF9-45CF-AAAA-124EC204D94E}" destId="{AA1A32D5-AAAE-4EFF-8EFA-D819086B46B7}" srcOrd="2" destOrd="0" parTransId="{E0581052-E57C-4404-8324-435BA9CCACAD}" sibTransId="{031C6B87-7DDC-4FBD-8CD4-B5497655AC51}"/>
    <dgm:cxn modelId="{E9E04512-B16B-4D7A-9257-0EE07A95556D}" type="presOf" srcId="{6376FDD7-54C8-4C73-A6D6-E7ED76AD9E5F}" destId="{1AD7AA72-FB24-425C-908C-92434CB7FF0C}" srcOrd="0" destOrd="0" presId="urn:microsoft.com/office/officeart/2005/8/layout/gear1"/>
    <dgm:cxn modelId="{06427688-8D9D-45C8-9B1C-F702CA32F50B}" srcId="{A6C75CA8-ADF9-45CF-AAAA-124EC204D94E}" destId="{C9FC8710-9B95-4C82-B18B-F2CB0686CB85}" srcOrd="0" destOrd="0" parTransId="{73EDD04F-6DB6-4801-82D8-0F0E8ECB86B1}" sibTransId="{01AE201A-24A6-4300-A6AC-BB962A971028}"/>
    <dgm:cxn modelId="{73FDF3A7-F9A2-4100-AA7B-F0DA51BF83F7}" type="presOf" srcId="{C9FC8710-9B95-4C82-B18B-F2CB0686CB85}" destId="{3FFB4896-E6FE-438D-9D3B-5E3D5C46A324}" srcOrd="0" destOrd="0" presId="urn:microsoft.com/office/officeart/2005/8/layout/gear1"/>
    <dgm:cxn modelId="{A20B63BF-DBEE-4D15-9C6A-D763C97C02D4}" type="presOf" srcId="{A6C75CA8-ADF9-45CF-AAAA-124EC204D94E}" destId="{106D41A0-9442-4335-A0F5-5C1B7785B027}" srcOrd="0" destOrd="0" presId="urn:microsoft.com/office/officeart/2005/8/layout/gear1"/>
    <dgm:cxn modelId="{B50C7A5D-752D-4D79-9120-BE2E51A97EF9}" type="presOf" srcId="{C9FC8710-9B95-4C82-B18B-F2CB0686CB85}" destId="{713BA762-0A6D-4A29-8297-41A21B17D104}" srcOrd="1" destOrd="0" presId="urn:microsoft.com/office/officeart/2005/8/layout/gear1"/>
    <dgm:cxn modelId="{DAB18159-485D-413A-AB68-79C46E4ACD67}" type="presOf" srcId="{AA1A32D5-AAAE-4EFF-8EFA-D819086B46B7}" destId="{05D14A18-F8B7-46A7-9386-A425F4482978}" srcOrd="1" destOrd="0" presId="urn:microsoft.com/office/officeart/2005/8/layout/gear1"/>
    <dgm:cxn modelId="{4AB9E0D0-5D7D-4306-ABBA-69B43CB2BE54}" type="presParOf" srcId="{106D41A0-9442-4335-A0F5-5C1B7785B027}" destId="{3FFB4896-E6FE-438D-9D3B-5E3D5C46A324}" srcOrd="0" destOrd="0" presId="urn:microsoft.com/office/officeart/2005/8/layout/gear1"/>
    <dgm:cxn modelId="{135A1B7F-E809-4DEB-B511-9F88566726F3}" type="presParOf" srcId="{106D41A0-9442-4335-A0F5-5C1B7785B027}" destId="{713BA762-0A6D-4A29-8297-41A21B17D104}" srcOrd="1" destOrd="0" presId="urn:microsoft.com/office/officeart/2005/8/layout/gear1"/>
    <dgm:cxn modelId="{4F3FF8F7-3C9B-4F49-9E74-CA43934FDFFA}" type="presParOf" srcId="{106D41A0-9442-4335-A0F5-5C1B7785B027}" destId="{F4E8DEBE-29EB-40F0-8AD4-8EF504294621}" srcOrd="2" destOrd="0" presId="urn:microsoft.com/office/officeart/2005/8/layout/gear1"/>
    <dgm:cxn modelId="{F4657A44-A6AD-44F0-86DB-9E55E00EB4B9}" type="presParOf" srcId="{106D41A0-9442-4335-A0F5-5C1B7785B027}" destId="{1AD7AA72-FB24-425C-908C-92434CB7FF0C}" srcOrd="3" destOrd="0" presId="urn:microsoft.com/office/officeart/2005/8/layout/gear1"/>
    <dgm:cxn modelId="{C71F08DF-676F-4B7E-95F6-87C06BD8C0B0}" type="presParOf" srcId="{106D41A0-9442-4335-A0F5-5C1B7785B027}" destId="{D866B089-539F-4352-AB90-BAEFFE131695}" srcOrd="4" destOrd="0" presId="urn:microsoft.com/office/officeart/2005/8/layout/gear1"/>
    <dgm:cxn modelId="{9288CAD2-8ACB-47BC-9CD9-389132671E25}" type="presParOf" srcId="{106D41A0-9442-4335-A0F5-5C1B7785B027}" destId="{631A2BB6-5EC0-4F65-8916-9F305E53F0C2}" srcOrd="5" destOrd="0" presId="urn:microsoft.com/office/officeart/2005/8/layout/gear1"/>
    <dgm:cxn modelId="{3D5D8D18-B340-4BC6-98A4-0949500CE37E}" type="presParOf" srcId="{106D41A0-9442-4335-A0F5-5C1B7785B027}" destId="{F8CFA9E3-990F-4BFD-8BA3-DEC6AA359AF2}" srcOrd="6" destOrd="0" presId="urn:microsoft.com/office/officeart/2005/8/layout/gear1"/>
    <dgm:cxn modelId="{0C6ADD28-0E1C-4914-B493-FEA0E70BC606}" type="presParOf" srcId="{106D41A0-9442-4335-A0F5-5C1B7785B027}" destId="{05D14A18-F8B7-46A7-9386-A425F4482978}" srcOrd="7" destOrd="0" presId="urn:microsoft.com/office/officeart/2005/8/layout/gear1"/>
    <dgm:cxn modelId="{26F586DE-8E92-4289-BE7B-864C9CD6EA8C}" type="presParOf" srcId="{106D41A0-9442-4335-A0F5-5C1B7785B027}" destId="{A5E2FE31-CB37-4C60-9A3B-6A26C1097D62}" srcOrd="8" destOrd="0" presId="urn:microsoft.com/office/officeart/2005/8/layout/gear1"/>
    <dgm:cxn modelId="{715DFFA1-A9FC-4001-8A0D-27667675E703}" type="presParOf" srcId="{106D41A0-9442-4335-A0F5-5C1B7785B027}" destId="{A364EDCD-AA76-4516-9E6F-FA85F17C6431}" srcOrd="9" destOrd="0" presId="urn:microsoft.com/office/officeart/2005/8/layout/gear1"/>
    <dgm:cxn modelId="{343565C0-CBC2-49E2-B6A1-3C8D36391599}" type="presParOf" srcId="{106D41A0-9442-4335-A0F5-5C1B7785B027}" destId="{3C874D62-CC2E-4674-81BA-DB7D90259ECB}" srcOrd="10" destOrd="0" presId="urn:microsoft.com/office/officeart/2005/8/layout/gear1"/>
    <dgm:cxn modelId="{C19512B0-D27C-41B6-8C59-3B17717A24AE}" type="presParOf" srcId="{106D41A0-9442-4335-A0F5-5C1B7785B027}" destId="{EF184A17-988D-42EF-8650-3FFD7ACFD137}" srcOrd="11" destOrd="0" presId="urn:microsoft.com/office/officeart/2005/8/layout/gear1"/>
    <dgm:cxn modelId="{1385E68D-8DBE-43AF-A662-AFAD811B7FEB}" type="presParOf" srcId="{106D41A0-9442-4335-A0F5-5C1B7785B027}" destId="{CBF5DB50-6DE4-4EEF-80D9-2BE0A90385D3}"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C75CA8-ADF9-45CF-AAAA-124EC204D94E}" type="doc">
      <dgm:prSet loTypeId="urn:microsoft.com/office/officeart/2005/8/layout/gear1" loCatId="process" qsTypeId="urn:microsoft.com/office/officeart/2005/8/quickstyle/3d9" qsCatId="3D" csTypeId="urn:microsoft.com/office/officeart/2005/8/colors/colorful5" csCatId="colorful" phldr="1"/>
      <dgm:spPr/>
    </dgm:pt>
    <dgm:pt modelId="{C9FC8710-9B95-4C82-B18B-F2CB0686CB85}">
      <dgm:prSet phldrT="[Text]" custT="1"/>
      <dgm:spPr/>
      <dgm:t>
        <a:bodyPr/>
        <a:lstStyle/>
        <a:p>
          <a:r>
            <a:rPr lang="en-US" sz="2000" dirty="0" smtClean="0"/>
            <a:t>Quant.</a:t>
          </a:r>
          <a:br>
            <a:rPr lang="en-US" sz="2000" dirty="0" smtClean="0"/>
          </a:br>
          <a:r>
            <a:rPr lang="en-US" sz="2000" dirty="0" smtClean="0"/>
            <a:t>Instances</a:t>
          </a:r>
          <a:endParaRPr lang="en-US" sz="2000" dirty="0"/>
        </a:p>
      </dgm:t>
    </dgm:pt>
    <dgm:pt modelId="{73EDD04F-6DB6-4801-82D8-0F0E8ECB86B1}" type="parTrans" cxnId="{06427688-8D9D-45C8-9B1C-F702CA32F50B}">
      <dgm:prSet/>
      <dgm:spPr/>
      <dgm:t>
        <a:bodyPr/>
        <a:lstStyle/>
        <a:p>
          <a:endParaRPr lang="en-US"/>
        </a:p>
      </dgm:t>
    </dgm:pt>
    <dgm:pt modelId="{01AE201A-24A6-4300-A6AC-BB962A971028}" type="sibTrans" cxnId="{06427688-8D9D-45C8-9B1C-F702CA32F50B}">
      <dgm:prSet/>
      <dgm:spPr/>
      <dgm:t>
        <a:bodyPr/>
        <a:lstStyle/>
        <a:p>
          <a:endParaRPr lang="en-US"/>
        </a:p>
      </dgm:t>
    </dgm:pt>
    <dgm:pt modelId="{6376FDD7-54C8-4C73-A6D6-E7ED76AD9E5F}">
      <dgm:prSet phldrT="[Text]" custT="1"/>
      <dgm:spPr/>
      <dgm:t>
        <a:bodyPr/>
        <a:lstStyle/>
        <a:p>
          <a:r>
            <a:rPr lang="en-US" sz="2400" dirty="0" smtClean="0"/>
            <a:t>Simplex</a:t>
          </a:r>
          <a:endParaRPr lang="en-US" sz="2400" dirty="0"/>
        </a:p>
      </dgm:t>
    </dgm:pt>
    <dgm:pt modelId="{BBFF2E45-5BBC-43B8-BC1E-EA71177D5FC3}" type="parTrans" cxnId="{83C9E0F0-1810-4601-ADD3-FFEF72631C0A}">
      <dgm:prSet/>
      <dgm:spPr/>
      <dgm:t>
        <a:bodyPr/>
        <a:lstStyle/>
        <a:p>
          <a:endParaRPr lang="en-US"/>
        </a:p>
      </dgm:t>
    </dgm:pt>
    <dgm:pt modelId="{88D6D3A3-06F5-4FB5-AE46-7C598697ED43}" type="sibTrans" cxnId="{83C9E0F0-1810-4601-ADD3-FFEF72631C0A}">
      <dgm:prSet/>
      <dgm:spPr/>
      <dgm:t>
        <a:bodyPr/>
        <a:lstStyle/>
        <a:p>
          <a:endParaRPr lang="en-US"/>
        </a:p>
      </dgm:t>
    </dgm:pt>
    <dgm:pt modelId="{848F2144-CF80-4BB2-BC37-6EF2B1F194ED}">
      <dgm:prSet phldrT="[Text]" custT="1"/>
      <dgm:spPr/>
      <dgm:t>
        <a:bodyPr/>
        <a:lstStyle/>
        <a:p>
          <a:r>
            <a:rPr lang="en-US" sz="2400" dirty="0" smtClean="0"/>
            <a:t>Bit-</a:t>
          </a:r>
          <a:r>
            <a:rPr lang="en-US" sz="2400" dirty="0" err="1" smtClean="0"/>
            <a:t>Arith</a:t>
          </a:r>
          <a:endParaRPr lang="en-US" sz="2400" dirty="0"/>
        </a:p>
      </dgm:t>
    </dgm:pt>
    <dgm:pt modelId="{D397D5D6-BB2C-4E03-A1FA-B80DB52A30BB}" type="parTrans" cxnId="{1EC6B5E4-FF74-489C-B24C-5EAC0EB416B6}">
      <dgm:prSet/>
      <dgm:spPr/>
      <dgm:t>
        <a:bodyPr/>
        <a:lstStyle/>
        <a:p>
          <a:endParaRPr lang="en-US"/>
        </a:p>
      </dgm:t>
    </dgm:pt>
    <dgm:pt modelId="{E347EEF5-B41D-4C2C-AF98-80F75EFFE0FA}" type="sibTrans" cxnId="{1EC6B5E4-FF74-489C-B24C-5EAC0EB416B6}">
      <dgm:prSet/>
      <dgm:spPr/>
      <dgm:t>
        <a:bodyPr/>
        <a:lstStyle/>
        <a:p>
          <a:endParaRPr lang="en-US"/>
        </a:p>
      </dgm:t>
    </dgm:pt>
    <dgm:pt modelId="{106D41A0-9442-4335-A0F5-5C1B7785B027}" type="pres">
      <dgm:prSet presAssocID="{A6C75CA8-ADF9-45CF-AAAA-124EC204D94E}" presName="composite" presStyleCnt="0">
        <dgm:presLayoutVars>
          <dgm:chMax val="3"/>
          <dgm:animLvl val="lvl"/>
          <dgm:resizeHandles val="exact"/>
        </dgm:presLayoutVars>
      </dgm:prSet>
      <dgm:spPr/>
    </dgm:pt>
    <dgm:pt modelId="{3FFB4896-E6FE-438D-9D3B-5E3D5C46A324}" type="pres">
      <dgm:prSet presAssocID="{C9FC8710-9B95-4C82-B18B-F2CB0686CB85}" presName="gear1" presStyleLbl="node1" presStyleIdx="0" presStyleCnt="3" custScaleX="88384" custScaleY="73916" custLinFactNeighborX="-10710" custLinFactNeighborY="2089">
        <dgm:presLayoutVars>
          <dgm:chMax val="1"/>
          <dgm:bulletEnabled val="1"/>
        </dgm:presLayoutVars>
      </dgm:prSet>
      <dgm:spPr/>
      <dgm:t>
        <a:bodyPr/>
        <a:lstStyle/>
        <a:p>
          <a:endParaRPr lang="en-US"/>
        </a:p>
      </dgm:t>
    </dgm:pt>
    <dgm:pt modelId="{713BA762-0A6D-4A29-8297-41A21B17D104}" type="pres">
      <dgm:prSet presAssocID="{C9FC8710-9B95-4C82-B18B-F2CB0686CB85}" presName="gear1srcNode" presStyleLbl="node1" presStyleIdx="0" presStyleCnt="3"/>
      <dgm:spPr/>
      <dgm:t>
        <a:bodyPr/>
        <a:lstStyle/>
        <a:p>
          <a:endParaRPr lang="en-US"/>
        </a:p>
      </dgm:t>
    </dgm:pt>
    <dgm:pt modelId="{F4E8DEBE-29EB-40F0-8AD4-8EF504294621}" type="pres">
      <dgm:prSet presAssocID="{C9FC8710-9B95-4C82-B18B-F2CB0686CB85}" presName="gear1dstNode" presStyleLbl="node1" presStyleIdx="0" presStyleCnt="3"/>
      <dgm:spPr/>
      <dgm:t>
        <a:bodyPr/>
        <a:lstStyle/>
        <a:p>
          <a:endParaRPr lang="en-US"/>
        </a:p>
      </dgm:t>
    </dgm:pt>
    <dgm:pt modelId="{1AD7AA72-FB24-425C-908C-92434CB7FF0C}" type="pres">
      <dgm:prSet presAssocID="{6376FDD7-54C8-4C73-A6D6-E7ED76AD9E5F}" presName="gear2" presStyleLbl="node1" presStyleIdx="1" presStyleCnt="3">
        <dgm:presLayoutVars>
          <dgm:chMax val="1"/>
          <dgm:bulletEnabled val="1"/>
        </dgm:presLayoutVars>
      </dgm:prSet>
      <dgm:spPr/>
      <dgm:t>
        <a:bodyPr/>
        <a:lstStyle/>
        <a:p>
          <a:endParaRPr lang="en-US"/>
        </a:p>
      </dgm:t>
    </dgm:pt>
    <dgm:pt modelId="{D866B089-539F-4352-AB90-BAEFFE131695}" type="pres">
      <dgm:prSet presAssocID="{6376FDD7-54C8-4C73-A6D6-E7ED76AD9E5F}" presName="gear2srcNode" presStyleLbl="node1" presStyleIdx="1" presStyleCnt="3"/>
      <dgm:spPr/>
      <dgm:t>
        <a:bodyPr/>
        <a:lstStyle/>
        <a:p>
          <a:endParaRPr lang="en-US"/>
        </a:p>
      </dgm:t>
    </dgm:pt>
    <dgm:pt modelId="{631A2BB6-5EC0-4F65-8916-9F305E53F0C2}" type="pres">
      <dgm:prSet presAssocID="{6376FDD7-54C8-4C73-A6D6-E7ED76AD9E5F}" presName="gear2dstNode" presStyleLbl="node1" presStyleIdx="1" presStyleCnt="3"/>
      <dgm:spPr/>
      <dgm:t>
        <a:bodyPr/>
        <a:lstStyle/>
        <a:p>
          <a:endParaRPr lang="en-US"/>
        </a:p>
      </dgm:t>
    </dgm:pt>
    <dgm:pt modelId="{02886E69-03AD-4ED6-84F6-CBD408A81DCD}" type="pres">
      <dgm:prSet presAssocID="{848F2144-CF80-4BB2-BC37-6EF2B1F194ED}" presName="gear3" presStyleLbl="node1" presStyleIdx="2" presStyleCnt="3"/>
      <dgm:spPr/>
      <dgm:t>
        <a:bodyPr/>
        <a:lstStyle/>
        <a:p>
          <a:endParaRPr lang="en-US"/>
        </a:p>
      </dgm:t>
    </dgm:pt>
    <dgm:pt modelId="{D50EA1EF-14E6-4CD8-8706-DA42099D6790}" type="pres">
      <dgm:prSet presAssocID="{848F2144-CF80-4BB2-BC37-6EF2B1F194ED}" presName="gear3tx" presStyleLbl="node1" presStyleIdx="2" presStyleCnt="3">
        <dgm:presLayoutVars>
          <dgm:chMax val="1"/>
          <dgm:bulletEnabled val="1"/>
        </dgm:presLayoutVars>
      </dgm:prSet>
      <dgm:spPr/>
      <dgm:t>
        <a:bodyPr/>
        <a:lstStyle/>
        <a:p>
          <a:endParaRPr lang="en-US"/>
        </a:p>
      </dgm:t>
    </dgm:pt>
    <dgm:pt modelId="{7F62FB01-8950-4985-93AD-8A0DD6C224B9}" type="pres">
      <dgm:prSet presAssocID="{848F2144-CF80-4BB2-BC37-6EF2B1F194ED}" presName="gear3srcNode" presStyleLbl="node1" presStyleIdx="2" presStyleCnt="3"/>
      <dgm:spPr/>
      <dgm:t>
        <a:bodyPr/>
        <a:lstStyle/>
        <a:p>
          <a:endParaRPr lang="en-US"/>
        </a:p>
      </dgm:t>
    </dgm:pt>
    <dgm:pt modelId="{A3D8EF11-3C09-4B4E-B417-0906CBF981AF}" type="pres">
      <dgm:prSet presAssocID="{848F2144-CF80-4BB2-BC37-6EF2B1F194ED}" presName="gear3dstNode" presStyleLbl="node1" presStyleIdx="2" presStyleCnt="3"/>
      <dgm:spPr/>
      <dgm:t>
        <a:bodyPr/>
        <a:lstStyle/>
        <a:p>
          <a:endParaRPr lang="en-US"/>
        </a:p>
      </dgm:t>
    </dgm:pt>
    <dgm:pt modelId="{3C874D62-CC2E-4674-81BA-DB7D90259ECB}" type="pres">
      <dgm:prSet presAssocID="{01AE201A-24A6-4300-A6AC-BB962A971028}" presName="connector1" presStyleLbl="sibTrans2D1" presStyleIdx="0" presStyleCnt="3" custScaleX="47520" custScaleY="51330"/>
      <dgm:spPr/>
      <dgm:t>
        <a:bodyPr/>
        <a:lstStyle/>
        <a:p>
          <a:endParaRPr lang="en-US"/>
        </a:p>
      </dgm:t>
    </dgm:pt>
    <dgm:pt modelId="{EF184A17-988D-42EF-8650-3FFD7ACFD137}" type="pres">
      <dgm:prSet presAssocID="{88D6D3A3-06F5-4FB5-AE46-7C598697ED43}" presName="connector2" presStyleLbl="sibTrans2D1" presStyleIdx="1" presStyleCnt="3"/>
      <dgm:spPr/>
      <dgm:t>
        <a:bodyPr/>
        <a:lstStyle/>
        <a:p>
          <a:endParaRPr lang="en-US"/>
        </a:p>
      </dgm:t>
    </dgm:pt>
    <dgm:pt modelId="{41EBA3AB-B2F2-44E7-BE89-E1D4392849D7}" type="pres">
      <dgm:prSet presAssocID="{E347EEF5-B41D-4C2C-AF98-80F75EFFE0FA}" presName="connector3" presStyleLbl="sibTrans2D1" presStyleIdx="2" presStyleCnt="3"/>
      <dgm:spPr/>
      <dgm:t>
        <a:bodyPr/>
        <a:lstStyle/>
        <a:p>
          <a:endParaRPr lang="en-US"/>
        </a:p>
      </dgm:t>
    </dgm:pt>
  </dgm:ptLst>
  <dgm:cxnLst>
    <dgm:cxn modelId="{2597A4A1-7081-49CE-A33C-36345BA58394}" type="presOf" srcId="{848F2144-CF80-4BB2-BC37-6EF2B1F194ED}" destId="{02886E69-03AD-4ED6-84F6-CBD408A81DCD}" srcOrd="0" destOrd="0" presId="urn:microsoft.com/office/officeart/2005/8/layout/gear1"/>
    <dgm:cxn modelId="{FD83387A-3AEB-4492-BEF4-1EDD55BFD486}" type="presOf" srcId="{C9FC8710-9B95-4C82-B18B-F2CB0686CB85}" destId="{3FFB4896-E6FE-438D-9D3B-5E3D5C46A324}" srcOrd="0" destOrd="0" presId="urn:microsoft.com/office/officeart/2005/8/layout/gear1"/>
    <dgm:cxn modelId="{2C6809CE-11CD-42AE-B5DF-793A0C4B524A}" type="presOf" srcId="{6376FDD7-54C8-4C73-A6D6-E7ED76AD9E5F}" destId="{1AD7AA72-FB24-425C-908C-92434CB7FF0C}" srcOrd="0" destOrd="0" presId="urn:microsoft.com/office/officeart/2005/8/layout/gear1"/>
    <dgm:cxn modelId="{A6EDE6E1-645A-4483-B787-BEC14DC27BB2}" type="presOf" srcId="{848F2144-CF80-4BB2-BC37-6EF2B1F194ED}" destId="{7F62FB01-8950-4985-93AD-8A0DD6C224B9}" srcOrd="2" destOrd="0" presId="urn:microsoft.com/office/officeart/2005/8/layout/gear1"/>
    <dgm:cxn modelId="{B754ED07-C287-4E08-98BA-88D13AFD20A7}" type="presOf" srcId="{848F2144-CF80-4BB2-BC37-6EF2B1F194ED}" destId="{A3D8EF11-3C09-4B4E-B417-0906CBF981AF}" srcOrd="3" destOrd="0" presId="urn:microsoft.com/office/officeart/2005/8/layout/gear1"/>
    <dgm:cxn modelId="{8F5F9862-CF6E-4422-9671-313613C5DC76}" type="presOf" srcId="{6376FDD7-54C8-4C73-A6D6-E7ED76AD9E5F}" destId="{D866B089-539F-4352-AB90-BAEFFE131695}" srcOrd="1" destOrd="0" presId="urn:microsoft.com/office/officeart/2005/8/layout/gear1"/>
    <dgm:cxn modelId="{001C8255-34A8-4142-B68B-28FE34B906FE}" type="presOf" srcId="{C9FC8710-9B95-4C82-B18B-F2CB0686CB85}" destId="{713BA762-0A6D-4A29-8297-41A21B17D104}" srcOrd="1" destOrd="0" presId="urn:microsoft.com/office/officeart/2005/8/layout/gear1"/>
    <dgm:cxn modelId="{1EC6B5E4-FF74-489C-B24C-5EAC0EB416B6}" srcId="{A6C75CA8-ADF9-45CF-AAAA-124EC204D94E}" destId="{848F2144-CF80-4BB2-BC37-6EF2B1F194ED}" srcOrd="2" destOrd="0" parTransId="{D397D5D6-BB2C-4E03-A1FA-B80DB52A30BB}" sibTransId="{E347EEF5-B41D-4C2C-AF98-80F75EFFE0FA}"/>
    <dgm:cxn modelId="{E359F9A7-B7B0-4A29-9390-31F6749442BC}" type="presOf" srcId="{C9FC8710-9B95-4C82-B18B-F2CB0686CB85}" destId="{F4E8DEBE-29EB-40F0-8AD4-8EF504294621}" srcOrd="2" destOrd="0" presId="urn:microsoft.com/office/officeart/2005/8/layout/gear1"/>
    <dgm:cxn modelId="{4D833BB9-AFF8-48B9-B2DF-2804237001D6}" type="presOf" srcId="{E347EEF5-B41D-4C2C-AF98-80F75EFFE0FA}" destId="{41EBA3AB-B2F2-44E7-BE89-E1D4392849D7}" srcOrd="0" destOrd="0" presId="urn:microsoft.com/office/officeart/2005/8/layout/gear1"/>
    <dgm:cxn modelId="{121B7E47-FF61-4E26-ACAD-2766A8026689}" type="presOf" srcId="{848F2144-CF80-4BB2-BC37-6EF2B1F194ED}" destId="{D50EA1EF-14E6-4CD8-8706-DA42099D6790}" srcOrd="1" destOrd="0" presId="urn:microsoft.com/office/officeart/2005/8/layout/gear1"/>
    <dgm:cxn modelId="{DA87B484-5302-4707-8759-95C1E38CC519}" type="presOf" srcId="{01AE201A-24A6-4300-A6AC-BB962A971028}" destId="{3C874D62-CC2E-4674-81BA-DB7D90259ECB}" srcOrd="0" destOrd="0" presId="urn:microsoft.com/office/officeart/2005/8/layout/gear1"/>
    <dgm:cxn modelId="{687B0FCA-5656-4F5D-BF9C-1CA9473DAF44}" type="presOf" srcId="{88D6D3A3-06F5-4FB5-AE46-7C598697ED43}" destId="{EF184A17-988D-42EF-8650-3FFD7ACFD137}" srcOrd="0" destOrd="0" presId="urn:microsoft.com/office/officeart/2005/8/layout/gear1"/>
    <dgm:cxn modelId="{83C9E0F0-1810-4601-ADD3-FFEF72631C0A}" srcId="{A6C75CA8-ADF9-45CF-AAAA-124EC204D94E}" destId="{6376FDD7-54C8-4C73-A6D6-E7ED76AD9E5F}" srcOrd="1" destOrd="0" parTransId="{BBFF2E45-5BBC-43B8-BC1E-EA71177D5FC3}" sibTransId="{88D6D3A3-06F5-4FB5-AE46-7C598697ED43}"/>
    <dgm:cxn modelId="{F0962C74-D5A9-46B7-B47E-56B377B3F5DD}" type="presOf" srcId="{A6C75CA8-ADF9-45CF-AAAA-124EC204D94E}" destId="{106D41A0-9442-4335-A0F5-5C1B7785B027}" srcOrd="0" destOrd="0" presId="urn:microsoft.com/office/officeart/2005/8/layout/gear1"/>
    <dgm:cxn modelId="{06427688-8D9D-45C8-9B1C-F702CA32F50B}" srcId="{A6C75CA8-ADF9-45CF-AAAA-124EC204D94E}" destId="{C9FC8710-9B95-4C82-B18B-F2CB0686CB85}" srcOrd="0" destOrd="0" parTransId="{73EDD04F-6DB6-4801-82D8-0F0E8ECB86B1}" sibTransId="{01AE201A-24A6-4300-A6AC-BB962A971028}"/>
    <dgm:cxn modelId="{9E830A90-E67D-46F9-9E8F-C58329FFDD77}" type="presOf" srcId="{6376FDD7-54C8-4C73-A6D6-E7ED76AD9E5F}" destId="{631A2BB6-5EC0-4F65-8916-9F305E53F0C2}" srcOrd="2" destOrd="0" presId="urn:microsoft.com/office/officeart/2005/8/layout/gear1"/>
    <dgm:cxn modelId="{3CFE1B16-107E-49FC-94C3-F7771777337B}" type="presParOf" srcId="{106D41A0-9442-4335-A0F5-5C1B7785B027}" destId="{3FFB4896-E6FE-438D-9D3B-5E3D5C46A324}" srcOrd="0" destOrd="0" presId="urn:microsoft.com/office/officeart/2005/8/layout/gear1"/>
    <dgm:cxn modelId="{B4C92B22-A369-42ED-8CC4-0698E1AA8C62}" type="presParOf" srcId="{106D41A0-9442-4335-A0F5-5C1B7785B027}" destId="{713BA762-0A6D-4A29-8297-41A21B17D104}" srcOrd="1" destOrd="0" presId="urn:microsoft.com/office/officeart/2005/8/layout/gear1"/>
    <dgm:cxn modelId="{375AC479-7457-4521-8C65-8BA8D4ECF952}" type="presParOf" srcId="{106D41A0-9442-4335-A0F5-5C1B7785B027}" destId="{F4E8DEBE-29EB-40F0-8AD4-8EF504294621}" srcOrd="2" destOrd="0" presId="urn:microsoft.com/office/officeart/2005/8/layout/gear1"/>
    <dgm:cxn modelId="{34E0B2B0-54D1-45FE-A932-DC3684561B34}" type="presParOf" srcId="{106D41A0-9442-4335-A0F5-5C1B7785B027}" destId="{1AD7AA72-FB24-425C-908C-92434CB7FF0C}" srcOrd="3" destOrd="0" presId="urn:microsoft.com/office/officeart/2005/8/layout/gear1"/>
    <dgm:cxn modelId="{0416A464-A202-4F61-B025-AFBB23E8ADE4}" type="presParOf" srcId="{106D41A0-9442-4335-A0F5-5C1B7785B027}" destId="{D866B089-539F-4352-AB90-BAEFFE131695}" srcOrd="4" destOrd="0" presId="urn:microsoft.com/office/officeart/2005/8/layout/gear1"/>
    <dgm:cxn modelId="{4775B362-6DEE-4211-8F03-5E4BE57EAE7A}" type="presParOf" srcId="{106D41A0-9442-4335-A0F5-5C1B7785B027}" destId="{631A2BB6-5EC0-4F65-8916-9F305E53F0C2}" srcOrd="5" destOrd="0" presId="urn:microsoft.com/office/officeart/2005/8/layout/gear1"/>
    <dgm:cxn modelId="{AED16366-3097-4365-A9EA-85D46D50935F}" type="presParOf" srcId="{106D41A0-9442-4335-A0F5-5C1B7785B027}" destId="{02886E69-03AD-4ED6-84F6-CBD408A81DCD}" srcOrd="6" destOrd="0" presId="urn:microsoft.com/office/officeart/2005/8/layout/gear1"/>
    <dgm:cxn modelId="{C22AB56E-751C-4866-B121-FB3521DC404C}" type="presParOf" srcId="{106D41A0-9442-4335-A0F5-5C1B7785B027}" destId="{D50EA1EF-14E6-4CD8-8706-DA42099D6790}" srcOrd="7" destOrd="0" presId="urn:microsoft.com/office/officeart/2005/8/layout/gear1"/>
    <dgm:cxn modelId="{63A264A9-A53B-4382-ACFA-C35CAC16E0D9}" type="presParOf" srcId="{106D41A0-9442-4335-A0F5-5C1B7785B027}" destId="{7F62FB01-8950-4985-93AD-8A0DD6C224B9}" srcOrd="8" destOrd="0" presId="urn:microsoft.com/office/officeart/2005/8/layout/gear1"/>
    <dgm:cxn modelId="{ECACD572-A61D-4331-95D3-26E4DAEC5AFA}" type="presParOf" srcId="{106D41A0-9442-4335-A0F5-5C1B7785B027}" destId="{A3D8EF11-3C09-4B4E-B417-0906CBF981AF}" srcOrd="9" destOrd="0" presId="urn:microsoft.com/office/officeart/2005/8/layout/gear1"/>
    <dgm:cxn modelId="{521B9E75-F802-4534-A500-CA2DBCDBB934}" type="presParOf" srcId="{106D41A0-9442-4335-A0F5-5C1B7785B027}" destId="{3C874D62-CC2E-4674-81BA-DB7D90259ECB}" srcOrd="10" destOrd="0" presId="urn:microsoft.com/office/officeart/2005/8/layout/gear1"/>
    <dgm:cxn modelId="{F562B907-ACF2-4A0E-AFEE-B4A848EDD84F}" type="presParOf" srcId="{106D41A0-9442-4335-A0F5-5C1B7785B027}" destId="{EF184A17-988D-42EF-8650-3FFD7ACFD137}" srcOrd="11" destOrd="0" presId="urn:microsoft.com/office/officeart/2005/8/layout/gear1"/>
    <dgm:cxn modelId="{DFE4D758-FA6B-4F9E-B129-17482AA0B1FE}" type="presParOf" srcId="{106D41A0-9442-4335-A0F5-5C1B7785B027}" destId="{41EBA3AB-B2F2-44E7-BE89-E1D4392849D7}"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C75CA8-ADF9-45CF-AAAA-124EC204D94E}" type="doc">
      <dgm:prSet loTypeId="urn:microsoft.com/office/officeart/2005/8/layout/gear1" loCatId="process" qsTypeId="urn:microsoft.com/office/officeart/2005/8/quickstyle/3d9" qsCatId="3D" csTypeId="urn:microsoft.com/office/officeart/2005/8/colors/colorful5" csCatId="colorful" phldr="1"/>
      <dgm:spPr/>
    </dgm:pt>
    <dgm:pt modelId="{C9FC8710-9B95-4C82-B18B-F2CB0686CB85}">
      <dgm:prSet phldrT="[Text]" custT="1"/>
      <dgm:spPr>
        <a:solidFill>
          <a:srgbClr val="00B0F0"/>
        </a:solidFill>
      </dgm:spPr>
      <dgm:t>
        <a:bodyPr/>
        <a:lstStyle/>
        <a:p>
          <a:r>
            <a:rPr lang="en-US" sz="2000" dirty="0" smtClean="0"/>
            <a:t>Super-position</a:t>
          </a:r>
          <a:endParaRPr lang="en-US" sz="2000" dirty="0"/>
        </a:p>
      </dgm:t>
    </dgm:pt>
    <dgm:pt modelId="{73EDD04F-6DB6-4801-82D8-0F0E8ECB86B1}" type="parTrans" cxnId="{06427688-8D9D-45C8-9B1C-F702CA32F50B}">
      <dgm:prSet/>
      <dgm:spPr/>
      <dgm:t>
        <a:bodyPr/>
        <a:lstStyle/>
        <a:p>
          <a:endParaRPr lang="en-US"/>
        </a:p>
      </dgm:t>
    </dgm:pt>
    <dgm:pt modelId="{01AE201A-24A6-4300-A6AC-BB962A971028}" type="sibTrans" cxnId="{06427688-8D9D-45C8-9B1C-F702CA32F50B}">
      <dgm:prSet/>
      <dgm:spPr/>
      <dgm:t>
        <a:bodyPr/>
        <a:lstStyle/>
        <a:p>
          <a:endParaRPr lang="en-US"/>
        </a:p>
      </dgm:t>
    </dgm:pt>
    <dgm:pt modelId="{6376FDD7-54C8-4C73-A6D6-E7ED76AD9E5F}">
      <dgm:prSet phldrT="[Text]"/>
      <dgm:spPr>
        <a:solidFill>
          <a:schemeClr val="accent6">
            <a:lumMod val="75000"/>
          </a:schemeClr>
        </a:solidFill>
      </dgm:spPr>
      <dgm:t>
        <a:bodyPr/>
        <a:lstStyle/>
        <a:p>
          <a:r>
            <a:rPr lang="en-US" dirty="0" smtClean="0"/>
            <a:t>Arrays</a:t>
          </a:r>
          <a:endParaRPr lang="en-US" dirty="0"/>
        </a:p>
      </dgm:t>
    </dgm:pt>
    <dgm:pt modelId="{BBFF2E45-5BBC-43B8-BC1E-EA71177D5FC3}" type="parTrans" cxnId="{83C9E0F0-1810-4601-ADD3-FFEF72631C0A}">
      <dgm:prSet/>
      <dgm:spPr/>
      <dgm:t>
        <a:bodyPr/>
        <a:lstStyle/>
        <a:p>
          <a:endParaRPr lang="en-US"/>
        </a:p>
      </dgm:t>
    </dgm:pt>
    <dgm:pt modelId="{88D6D3A3-06F5-4FB5-AE46-7C598697ED43}" type="sibTrans" cxnId="{83C9E0F0-1810-4601-ADD3-FFEF72631C0A}">
      <dgm:prSet/>
      <dgm:spPr/>
      <dgm:t>
        <a:bodyPr/>
        <a:lstStyle/>
        <a:p>
          <a:endParaRPr lang="en-US"/>
        </a:p>
      </dgm:t>
    </dgm:pt>
    <dgm:pt modelId="{AA1A32D5-AAAE-4EFF-8EFA-D819086B46B7}">
      <dgm:prSet phldrT="[Text]" custT="1"/>
      <dgm:spPr>
        <a:solidFill>
          <a:srgbClr val="FF0000"/>
        </a:solidFill>
      </dgm:spPr>
      <dgm:t>
        <a:bodyPr/>
        <a:lstStyle/>
        <a:p>
          <a:r>
            <a:rPr lang="en-US" sz="2400" dirty="0" err="1" smtClean="0"/>
            <a:t>Datatypes</a:t>
          </a:r>
          <a:endParaRPr lang="en-US" sz="2400" dirty="0"/>
        </a:p>
      </dgm:t>
    </dgm:pt>
    <dgm:pt modelId="{E0581052-E57C-4404-8324-435BA9CCACAD}" type="parTrans" cxnId="{B5726B74-6565-4B40-975E-BDCDAF351454}">
      <dgm:prSet/>
      <dgm:spPr/>
      <dgm:t>
        <a:bodyPr/>
        <a:lstStyle/>
        <a:p>
          <a:endParaRPr lang="en-US"/>
        </a:p>
      </dgm:t>
    </dgm:pt>
    <dgm:pt modelId="{031C6B87-7DDC-4FBD-8CD4-B5497655AC51}" type="sibTrans" cxnId="{B5726B74-6565-4B40-975E-BDCDAF351454}">
      <dgm:prSet/>
      <dgm:spPr/>
      <dgm:t>
        <a:bodyPr/>
        <a:lstStyle/>
        <a:p>
          <a:endParaRPr lang="en-US"/>
        </a:p>
      </dgm:t>
    </dgm:pt>
    <dgm:pt modelId="{106D41A0-9442-4335-A0F5-5C1B7785B027}" type="pres">
      <dgm:prSet presAssocID="{A6C75CA8-ADF9-45CF-AAAA-124EC204D94E}" presName="composite" presStyleCnt="0">
        <dgm:presLayoutVars>
          <dgm:chMax val="3"/>
          <dgm:animLvl val="lvl"/>
          <dgm:resizeHandles val="exact"/>
        </dgm:presLayoutVars>
      </dgm:prSet>
      <dgm:spPr/>
    </dgm:pt>
    <dgm:pt modelId="{3FFB4896-E6FE-438D-9D3B-5E3D5C46A324}" type="pres">
      <dgm:prSet presAssocID="{C9FC8710-9B95-4C82-B18B-F2CB0686CB85}" presName="gear1" presStyleLbl="node1" presStyleIdx="0" presStyleCnt="3" custScaleX="88384" custScaleY="73916" custLinFactNeighborX="-12861" custLinFactNeighborY="2865">
        <dgm:presLayoutVars>
          <dgm:chMax val="1"/>
          <dgm:bulletEnabled val="1"/>
        </dgm:presLayoutVars>
      </dgm:prSet>
      <dgm:spPr/>
      <dgm:t>
        <a:bodyPr/>
        <a:lstStyle/>
        <a:p>
          <a:endParaRPr lang="en-US"/>
        </a:p>
      </dgm:t>
    </dgm:pt>
    <dgm:pt modelId="{713BA762-0A6D-4A29-8297-41A21B17D104}" type="pres">
      <dgm:prSet presAssocID="{C9FC8710-9B95-4C82-B18B-F2CB0686CB85}" presName="gear1srcNode" presStyleLbl="node1" presStyleIdx="0" presStyleCnt="3"/>
      <dgm:spPr/>
      <dgm:t>
        <a:bodyPr/>
        <a:lstStyle/>
        <a:p>
          <a:endParaRPr lang="en-US"/>
        </a:p>
      </dgm:t>
    </dgm:pt>
    <dgm:pt modelId="{F4E8DEBE-29EB-40F0-8AD4-8EF504294621}" type="pres">
      <dgm:prSet presAssocID="{C9FC8710-9B95-4C82-B18B-F2CB0686CB85}" presName="gear1dstNode" presStyleLbl="node1" presStyleIdx="0" presStyleCnt="3"/>
      <dgm:spPr/>
      <dgm:t>
        <a:bodyPr/>
        <a:lstStyle/>
        <a:p>
          <a:endParaRPr lang="en-US"/>
        </a:p>
      </dgm:t>
    </dgm:pt>
    <dgm:pt modelId="{1AD7AA72-FB24-425C-908C-92434CB7FF0C}" type="pres">
      <dgm:prSet presAssocID="{6376FDD7-54C8-4C73-A6D6-E7ED76AD9E5F}" presName="gear2" presStyleLbl="node1" presStyleIdx="1" presStyleCnt="3">
        <dgm:presLayoutVars>
          <dgm:chMax val="1"/>
          <dgm:bulletEnabled val="1"/>
        </dgm:presLayoutVars>
      </dgm:prSet>
      <dgm:spPr/>
      <dgm:t>
        <a:bodyPr/>
        <a:lstStyle/>
        <a:p>
          <a:endParaRPr lang="en-US"/>
        </a:p>
      </dgm:t>
    </dgm:pt>
    <dgm:pt modelId="{D866B089-539F-4352-AB90-BAEFFE131695}" type="pres">
      <dgm:prSet presAssocID="{6376FDD7-54C8-4C73-A6D6-E7ED76AD9E5F}" presName="gear2srcNode" presStyleLbl="node1" presStyleIdx="1" presStyleCnt="3"/>
      <dgm:spPr/>
      <dgm:t>
        <a:bodyPr/>
        <a:lstStyle/>
        <a:p>
          <a:endParaRPr lang="en-US"/>
        </a:p>
      </dgm:t>
    </dgm:pt>
    <dgm:pt modelId="{631A2BB6-5EC0-4F65-8916-9F305E53F0C2}" type="pres">
      <dgm:prSet presAssocID="{6376FDD7-54C8-4C73-A6D6-E7ED76AD9E5F}" presName="gear2dstNode" presStyleLbl="node1" presStyleIdx="1" presStyleCnt="3"/>
      <dgm:spPr/>
      <dgm:t>
        <a:bodyPr/>
        <a:lstStyle/>
        <a:p>
          <a:endParaRPr lang="en-US"/>
        </a:p>
      </dgm:t>
    </dgm:pt>
    <dgm:pt modelId="{F8CFA9E3-990F-4BFD-8BA3-DEC6AA359AF2}" type="pres">
      <dgm:prSet presAssocID="{AA1A32D5-AAAE-4EFF-8EFA-D819086B46B7}" presName="gear3" presStyleLbl="node1" presStyleIdx="2" presStyleCnt="3"/>
      <dgm:spPr/>
      <dgm:t>
        <a:bodyPr/>
        <a:lstStyle/>
        <a:p>
          <a:endParaRPr lang="en-US"/>
        </a:p>
      </dgm:t>
    </dgm:pt>
    <dgm:pt modelId="{05D14A18-F8B7-46A7-9386-A425F4482978}" type="pres">
      <dgm:prSet presAssocID="{AA1A32D5-AAAE-4EFF-8EFA-D819086B46B7}" presName="gear3tx" presStyleLbl="node1" presStyleIdx="2" presStyleCnt="3">
        <dgm:presLayoutVars>
          <dgm:chMax val="1"/>
          <dgm:bulletEnabled val="1"/>
        </dgm:presLayoutVars>
      </dgm:prSet>
      <dgm:spPr/>
      <dgm:t>
        <a:bodyPr/>
        <a:lstStyle/>
        <a:p>
          <a:endParaRPr lang="en-US"/>
        </a:p>
      </dgm:t>
    </dgm:pt>
    <dgm:pt modelId="{A5E2FE31-CB37-4C60-9A3B-6A26C1097D62}" type="pres">
      <dgm:prSet presAssocID="{AA1A32D5-AAAE-4EFF-8EFA-D819086B46B7}" presName="gear3srcNode" presStyleLbl="node1" presStyleIdx="2" presStyleCnt="3"/>
      <dgm:spPr/>
      <dgm:t>
        <a:bodyPr/>
        <a:lstStyle/>
        <a:p>
          <a:endParaRPr lang="en-US"/>
        </a:p>
      </dgm:t>
    </dgm:pt>
    <dgm:pt modelId="{A364EDCD-AA76-4516-9E6F-FA85F17C6431}" type="pres">
      <dgm:prSet presAssocID="{AA1A32D5-AAAE-4EFF-8EFA-D819086B46B7}" presName="gear3dstNode" presStyleLbl="node1" presStyleIdx="2" presStyleCnt="3"/>
      <dgm:spPr/>
      <dgm:t>
        <a:bodyPr/>
        <a:lstStyle/>
        <a:p>
          <a:endParaRPr lang="en-US"/>
        </a:p>
      </dgm:t>
    </dgm:pt>
    <dgm:pt modelId="{3C874D62-CC2E-4674-81BA-DB7D90259ECB}" type="pres">
      <dgm:prSet presAssocID="{01AE201A-24A6-4300-A6AC-BB962A971028}" presName="connector1" presStyleLbl="sibTrans2D1" presStyleIdx="0" presStyleCnt="3" custScaleX="47520" custScaleY="51330"/>
      <dgm:spPr/>
      <dgm:t>
        <a:bodyPr/>
        <a:lstStyle/>
        <a:p>
          <a:endParaRPr lang="en-US"/>
        </a:p>
      </dgm:t>
    </dgm:pt>
    <dgm:pt modelId="{EF184A17-988D-42EF-8650-3FFD7ACFD137}" type="pres">
      <dgm:prSet presAssocID="{88D6D3A3-06F5-4FB5-AE46-7C598697ED43}" presName="connector2" presStyleLbl="sibTrans2D1" presStyleIdx="1" presStyleCnt="3"/>
      <dgm:spPr/>
      <dgm:t>
        <a:bodyPr/>
        <a:lstStyle/>
        <a:p>
          <a:endParaRPr lang="en-US"/>
        </a:p>
      </dgm:t>
    </dgm:pt>
    <dgm:pt modelId="{CBF5DB50-6DE4-4EEF-80D9-2BE0A90385D3}" type="pres">
      <dgm:prSet presAssocID="{031C6B87-7DDC-4FBD-8CD4-B5497655AC51}" presName="connector3" presStyleLbl="sibTrans2D1" presStyleIdx="2" presStyleCnt="3"/>
      <dgm:spPr/>
      <dgm:t>
        <a:bodyPr/>
        <a:lstStyle/>
        <a:p>
          <a:endParaRPr lang="en-US"/>
        </a:p>
      </dgm:t>
    </dgm:pt>
  </dgm:ptLst>
  <dgm:cxnLst>
    <dgm:cxn modelId="{A6B45C2B-0C14-48AA-9170-0774F91E3637}" type="presOf" srcId="{01AE201A-24A6-4300-A6AC-BB962A971028}" destId="{3C874D62-CC2E-4674-81BA-DB7D90259ECB}" srcOrd="0" destOrd="0" presId="urn:microsoft.com/office/officeart/2005/8/layout/gear1"/>
    <dgm:cxn modelId="{D98B1672-0EB4-4F63-8ED7-3C526A60A5BA}" type="presOf" srcId="{6376FDD7-54C8-4C73-A6D6-E7ED76AD9E5F}" destId="{1AD7AA72-FB24-425C-908C-92434CB7FF0C}" srcOrd="0" destOrd="0" presId="urn:microsoft.com/office/officeart/2005/8/layout/gear1"/>
    <dgm:cxn modelId="{13F514B8-1677-4538-9B19-F76972F09BEB}" type="presOf" srcId="{C9FC8710-9B95-4C82-B18B-F2CB0686CB85}" destId="{F4E8DEBE-29EB-40F0-8AD4-8EF504294621}" srcOrd="2" destOrd="0" presId="urn:microsoft.com/office/officeart/2005/8/layout/gear1"/>
    <dgm:cxn modelId="{8FF1CB0F-C3E0-44CF-895D-14BDA6FA199E}" type="presOf" srcId="{AA1A32D5-AAAE-4EFF-8EFA-D819086B46B7}" destId="{F8CFA9E3-990F-4BFD-8BA3-DEC6AA359AF2}" srcOrd="0" destOrd="0" presId="urn:microsoft.com/office/officeart/2005/8/layout/gear1"/>
    <dgm:cxn modelId="{DD9DFB5B-9818-4473-86C4-510D3A65C1D3}" type="presOf" srcId="{88D6D3A3-06F5-4FB5-AE46-7C598697ED43}" destId="{EF184A17-988D-42EF-8650-3FFD7ACFD137}" srcOrd="0" destOrd="0" presId="urn:microsoft.com/office/officeart/2005/8/layout/gear1"/>
    <dgm:cxn modelId="{A68546AB-E89E-4907-A6B4-9F55E22611C1}" type="presOf" srcId="{6376FDD7-54C8-4C73-A6D6-E7ED76AD9E5F}" destId="{D866B089-539F-4352-AB90-BAEFFE131695}" srcOrd="1" destOrd="0" presId="urn:microsoft.com/office/officeart/2005/8/layout/gear1"/>
    <dgm:cxn modelId="{0624621B-3966-42D4-8850-A6FB27807543}" type="presOf" srcId="{AA1A32D5-AAAE-4EFF-8EFA-D819086B46B7}" destId="{A5E2FE31-CB37-4C60-9A3B-6A26C1097D62}" srcOrd="2" destOrd="0" presId="urn:microsoft.com/office/officeart/2005/8/layout/gear1"/>
    <dgm:cxn modelId="{302F81FE-164B-46D9-8B34-E1161F875789}" type="presOf" srcId="{C9FC8710-9B95-4C82-B18B-F2CB0686CB85}" destId="{713BA762-0A6D-4A29-8297-41A21B17D104}" srcOrd="1" destOrd="0" presId="urn:microsoft.com/office/officeart/2005/8/layout/gear1"/>
    <dgm:cxn modelId="{2D7E85ED-4F3E-49B5-A716-02953BBACBC0}" type="presOf" srcId="{C9FC8710-9B95-4C82-B18B-F2CB0686CB85}" destId="{3FFB4896-E6FE-438D-9D3B-5E3D5C46A324}" srcOrd="0" destOrd="0" presId="urn:microsoft.com/office/officeart/2005/8/layout/gear1"/>
    <dgm:cxn modelId="{800042EA-02F7-401E-B475-788BCD86B20F}" type="presOf" srcId="{6376FDD7-54C8-4C73-A6D6-E7ED76AD9E5F}" destId="{631A2BB6-5EC0-4F65-8916-9F305E53F0C2}" srcOrd="2" destOrd="0" presId="urn:microsoft.com/office/officeart/2005/8/layout/gear1"/>
    <dgm:cxn modelId="{772931D9-B367-40A6-8FF2-95BF19B8059F}" type="presOf" srcId="{031C6B87-7DDC-4FBD-8CD4-B5497655AC51}" destId="{CBF5DB50-6DE4-4EEF-80D9-2BE0A90385D3}" srcOrd="0" destOrd="0" presId="urn:microsoft.com/office/officeart/2005/8/layout/gear1"/>
    <dgm:cxn modelId="{B5726B74-6565-4B40-975E-BDCDAF351454}" srcId="{A6C75CA8-ADF9-45CF-AAAA-124EC204D94E}" destId="{AA1A32D5-AAAE-4EFF-8EFA-D819086B46B7}" srcOrd="2" destOrd="0" parTransId="{E0581052-E57C-4404-8324-435BA9CCACAD}" sibTransId="{031C6B87-7DDC-4FBD-8CD4-B5497655AC51}"/>
    <dgm:cxn modelId="{3DEFD55C-A6E8-4332-A5F2-6122B7D6CAE4}" type="presOf" srcId="{AA1A32D5-AAAE-4EFF-8EFA-D819086B46B7}" destId="{05D14A18-F8B7-46A7-9386-A425F4482978}" srcOrd="1" destOrd="0" presId="urn:microsoft.com/office/officeart/2005/8/layout/gear1"/>
    <dgm:cxn modelId="{83C9E0F0-1810-4601-ADD3-FFEF72631C0A}" srcId="{A6C75CA8-ADF9-45CF-AAAA-124EC204D94E}" destId="{6376FDD7-54C8-4C73-A6D6-E7ED76AD9E5F}" srcOrd="1" destOrd="0" parTransId="{BBFF2E45-5BBC-43B8-BC1E-EA71177D5FC3}" sibTransId="{88D6D3A3-06F5-4FB5-AE46-7C598697ED43}"/>
    <dgm:cxn modelId="{69084F10-8702-4FB8-9FFB-F9E6B2778C47}" type="presOf" srcId="{A6C75CA8-ADF9-45CF-AAAA-124EC204D94E}" destId="{106D41A0-9442-4335-A0F5-5C1B7785B027}" srcOrd="0" destOrd="0" presId="urn:microsoft.com/office/officeart/2005/8/layout/gear1"/>
    <dgm:cxn modelId="{06427688-8D9D-45C8-9B1C-F702CA32F50B}" srcId="{A6C75CA8-ADF9-45CF-AAAA-124EC204D94E}" destId="{C9FC8710-9B95-4C82-B18B-F2CB0686CB85}" srcOrd="0" destOrd="0" parTransId="{73EDD04F-6DB6-4801-82D8-0F0E8ECB86B1}" sibTransId="{01AE201A-24A6-4300-A6AC-BB962A971028}"/>
    <dgm:cxn modelId="{60DC4069-A89F-4D74-BCB0-6351BC997CCB}" type="presOf" srcId="{AA1A32D5-AAAE-4EFF-8EFA-D819086B46B7}" destId="{A364EDCD-AA76-4516-9E6F-FA85F17C6431}" srcOrd="3" destOrd="0" presId="urn:microsoft.com/office/officeart/2005/8/layout/gear1"/>
    <dgm:cxn modelId="{810ABE01-0B0B-4B31-915D-FB913A56F03A}" type="presParOf" srcId="{106D41A0-9442-4335-A0F5-5C1B7785B027}" destId="{3FFB4896-E6FE-438D-9D3B-5E3D5C46A324}" srcOrd="0" destOrd="0" presId="urn:microsoft.com/office/officeart/2005/8/layout/gear1"/>
    <dgm:cxn modelId="{4F045ECF-C6C0-401B-ADF1-366B4A3B270F}" type="presParOf" srcId="{106D41A0-9442-4335-A0F5-5C1B7785B027}" destId="{713BA762-0A6D-4A29-8297-41A21B17D104}" srcOrd="1" destOrd="0" presId="urn:microsoft.com/office/officeart/2005/8/layout/gear1"/>
    <dgm:cxn modelId="{7CC8D9BF-251F-4C4A-96DB-0C918B8945C6}" type="presParOf" srcId="{106D41A0-9442-4335-A0F5-5C1B7785B027}" destId="{F4E8DEBE-29EB-40F0-8AD4-8EF504294621}" srcOrd="2" destOrd="0" presId="urn:microsoft.com/office/officeart/2005/8/layout/gear1"/>
    <dgm:cxn modelId="{22538C4E-5A4E-46A5-95A4-D7B3D0C3D15B}" type="presParOf" srcId="{106D41A0-9442-4335-A0F5-5C1B7785B027}" destId="{1AD7AA72-FB24-425C-908C-92434CB7FF0C}" srcOrd="3" destOrd="0" presId="urn:microsoft.com/office/officeart/2005/8/layout/gear1"/>
    <dgm:cxn modelId="{F4953BDE-4001-41E5-8374-808C1AB3BF77}" type="presParOf" srcId="{106D41A0-9442-4335-A0F5-5C1B7785B027}" destId="{D866B089-539F-4352-AB90-BAEFFE131695}" srcOrd="4" destOrd="0" presId="urn:microsoft.com/office/officeart/2005/8/layout/gear1"/>
    <dgm:cxn modelId="{A0C70F33-7280-4557-A289-EE6360DAB02C}" type="presParOf" srcId="{106D41A0-9442-4335-A0F5-5C1B7785B027}" destId="{631A2BB6-5EC0-4F65-8916-9F305E53F0C2}" srcOrd="5" destOrd="0" presId="urn:microsoft.com/office/officeart/2005/8/layout/gear1"/>
    <dgm:cxn modelId="{246303E9-D6C1-41A0-8C75-6620B4124420}" type="presParOf" srcId="{106D41A0-9442-4335-A0F5-5C1B7785B027}" destId="{F8CFA9E3-990F-4BFD-8BA3-DEC6AA359AF2}" srcOrd="6" destOrd="0" presId="urn:microsoft.com/office/officeart/2005/8/layout/gear1"/>
    <dgm:cxn modelId="{1953D6B7-1437-4D3F-906A-53C9EE0882ED}" type="presParOf" srcId="{106D41A0-9442-4335-A0F5-5C1B7785B027}" destId="{05D14A18-F8B7-46A7-9386-A425F4482978}" srcOrd="7" destOrd="0" presId="urn:microsoft.com/office/officeart/2005/8/layout/gear1"/>
    <dgm:cxn modelId="{421BB6F9-9933-43E2-B6DA-A99366543A82}" type="presParOf" srcId="{106D41A0-9442-4335-A0F5-5C1B7785B027}" destId="{A5E2FE31-CB37-4C60-9A3B-6A26C1097D62}" srcOrd="8" destOrd="0" presId="urn:microsoft.com/office/officeart/2005/8/layout/gear1"/>
    <dgm:cxn modelId="{0566913D-5C12-4B0E-9BE4-EDBDB181B8EA}" type="presParOf" srcId="{106D41A0-9442-4335-A0F5-5C1B7785B027}" destId="{A364EDCD-AA76-4516-9E6F-FA85F17C6431}" srcOrd="9" destOrd="0" presId="urn:microsoft.com/office/officeart/2005/8/layout/gear1"/>
    <dgm:cxn modelId="{38D84161-E5B6-4299-9D31-D6C4713CC77C}" type="presParOf" srcId="{106D41A0-9442-4335-A0F5-5C1B7785B027}" destId="{3C874D62-CC2E-4674-81BA-DB7D90259ECB}" srcOrd="10" destOrd="0" presId="urn:microsoft.com/office/officeart/2005/8/layout/gear1"/>
    <dgm:cxn modelId="{679DCA6D-CEB6-48FF-8017-54CABFA5F6E8}" type="presParOf" srcId="{106D41A0-9442-4335-A0F5-5C1B7785B027}" destId="{EF184A17-988D-42EF-8650-3FFD7ACFD137}" srcOrd="11" destOrd="0" presId="urn:microsoft.com/office/officeart/2005/8/layout/gear1"/>
    <dgm:cxn modelId="{F6D8A7D6-D1D0-42B9-A756-7B9CD2BE8A8A}" type="presParOf" srcId="{106D41A0-9442-4335-A0F5-5C1B7785B027}" destId="{CBF5DB50-6DE4-4EEF-80D9-2BE0A90385D3}" srcOrd="12" destOrd="0" presId="urn:microsoft.com/office/officeart/2005/8/layout/gear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C75CA8-ADF9-45CF-AAAA-124EC204D94E}" type="doc">
      <dgm:prSet loTypeId="urn:microsoft.com/office/officeart/2005/8/layout/gear1" loCatId="process" qsTypeId="urn:microsoft.com/office/officeart/2005/8/quickstyle/3d9" qsCatId="3D" csTypeId="urn:microsoft.com/office/officeart/2005/8/colors/colorful5" csCatId="colorful" phldr="1"/>
      <dgm:spPr/>
    </dgm:pt>
    <dgm:pt modelId="{C9FC8710-9B95-4C82-B18B-F2CB0686CB85}">
      <dgm:prSet phldrT="[Text]" custT="1"/>
      <dgm:spPr/>
      <dgm:t>
        <a:bodyPr/>
        <a:lstStyle/>
        <a:p>
          <a:r>
            <a:rPr lang="en-US" sz="2000" dirty="0" smtClean="0"/>
            <a:t>User-Theories</a:t>
          </a:r>
          <a:endParaRPr lang="en-US" sz="2000" dirty="0"/>
        </a:p>
      </dgm:t>
    </dgm:pt>
    <dgm:pt modelId="{73EDD04F-6DB6-4801-82D8-0F0E8ECB86B1}" type="parTrans" cxnId="{06427688-8D9D-45C8-9B1C-F702CA32F50B}">
      <dgm:prSet/>
      <dgm:spPr/>
      <dgm:t>
        <a:bodyPr/>
        <a:lstStyle/>
        <a:p>
          <a:endParaRPr lang="en-US"/>
        </a:p>
      </dgm:t>
    </dgm:pt>
    <dgm:pt modelId="{01AE201A-24A6-4300-A6AC-BB962A971028}" type="sibTrans" cxnId="{06427688-8D9D-45C8-9B1C-F702CA32F50B}">
      <dgm:prSet/>
      <dgm:spPr/>
      <dgm:t>
        <a:bodyPr/>
        <a:lstStyle/>
        <a:p>
          <a:endParaRPr lang="en-US"/>
        </a:p>
      </dgm:t>
    </dgm:pt>
    <dgm:pt modelId="{AA1A32D5-AAAE-4EFF-8EFA-D819086B46B7}">
      <dgm:prSet phldrT="[Text]" custT="1"/>
      <dgm:spPr/>
      <dgm:t>
        <a:bodyPr/>
        <a:lstStyle/>
        <a:p>
          <a:r>
            <a:rPr lang="en-US" sz="2400" dirty="0" smtClean="0"/>
            <a:t>Q- </a:t>
          </a:r>
          <a:r>
            <a:rPr lang="en-US" sz="2400" dirty="0" err="1" smtClean="0"/>
            <a:t>Elim</a:t>
          </a:r>
          <a:endParaRPr lang="en-US" sz="2400" dirty="0"/>
        </a:p>
      </dgm:t>
    </dgm:pt>
    <dgm:pt modelId="{E0581052-E57C-4404-8324-435BA9CCACAD}" type="parTrans" cxnId="{B5726B74-6565-4B40-975E-BDCDAF351454}">
      <dgm:prSet/>
      <dgm:spPr/>
      <dgm:t>
        <a:bodyPr/>
        <a:lstStyle/>
        <a:p>
          <a:endParaRPr lang="en-US"/>
        </a:p>
      </dgm:t>
    </dgm:pt>
    <dgm:pt modelId="{031C6B87-7DDC-4FBD-8CD4-B5497655AC51}" type="sibTrans" cxnId="{B5726B74-6565-4B40-975E-BDCDAF351454}">
      <dgm:prSet/>
      <dgm:spPr/>
      <dgm:t>
        <a:bodyPr/>
        <a:lstStyle/>
        <a:p>
          <a:endParaRPr lang="en-US"/>
        </a:p>
      </dgm:t>
    </dgm:pt>
    <dgm:pt modelId="{410F6030-9827-4D67-8017-B2F86D3D2CEA}">
      <dgm:prSet phldrT="[Text]" custT="1"/>
      <dgm:spPr/>
      <dgm:t>
        <a:bodyPr/>
        <a:lstStyle/>
        <a:p>
          <a:r>
            <a:rPr lang="en-US" sz="2400" dirty="0" smtClean="0"/>
            <a:t>MBQI</a:t>
          </a:r>
          <a:endParaRPr lang="en-US" sz="2400" dirty="0"/>
        </a:p>
      </dgm:t>
    </dgm:pt>
    <dgm:pt modelId="{A9A526B9-FBAF-454C-BBF7-AC59AA4D469B}" type="parTrans" cxnId="{D82A94D3-8FE2-417C-9FAF-81BB1B487D4A}">
      <dgm:prSet/>
      <dgm:spPr/>
      <dgm:t>
        <a:bodyPr/>
        <a:lstStyle/>
        <a:p>
          <a:endParaRPr lang="en-US"/>
        </a:p>
      </dgm:t>
    </dgm:pt>
    <dgm:pt modelId="{2D0999A3-00AE-4CFE-98FB-DB3FE35F60C1}" type="sibTrans" cxnId="{D82A94D3-8FE2-417C-9FAF-81BB1B487D4A}">
      <dgm:prSet/>
      <dgm:spPr/>
      <dgm:t>
        <a:bodyPr/>
        <a:lstStyle/>
        <a:p>
          <a:endParaRPr lang="en-US"/>
        </a:p>
      </dgm:t>
    </dgm:pt>
    <dgm:pt modelId="{106D41A0-9442-4335-A0F5-5C1B7785B027}" type="pres">
      <dgm:prSet presAssocID="{A6C75CA8-ADF9-45CF-AAAA-124EC204D94E}" presName="composite" presStyleCnt="0">
        <dgm:presLayoutVars>
          <dgm:chMax val="3"/>
          <dgm:animLvl val="lvl"/>
          <dgm:resizeHandles val="exact"/>
        </dgm:presLayoutVars>
      </dgm:prSet>
      <dgm:spPr/>
    </dgm:pt>
    <dgm:pt modelId="{3FFB4896-E6FE-438D-9D3B-5E3D5C46A324}" type="pres">
      <dgm:prSet presAssocID="{C9FC8710-9B95-4C82-B18B-F2CB0686CB85}" presName="gear1" presStyleLbl="node1" presStyleIdx="0" presStyleCnt="3" custScaleX="88384" custScaleY="73916" custLinFactNeighborX="19928" custLinFactNeighborY="13694">
        <dgm:presLayoutVars>
          <dgm:chMax val="1"/>
          <dgm:bulletEnabled val="1"/>
        </dgm:presLayoutVars>
      </dgm:prSet>
      <dgm:spPr/>
      <dgm:t>
        <a:bodyPr/>
        <a:lstStyle/>
        <a:p>
          <a:endParaRPr lang="en-US"/>
        </a:p>
      </dgm:t>
    </dgm:pt>
    <dgm:pt modelId="{713BA762-0A6D-4A29-8297-41A21B17D104}" type="pres">
      <dgm:prSet presAssocID="{C9FC8710-9B95-4C82-B18B-F2CB0686CB85}" presName="gear1srcNode" presStyleLbl="node1" presStyleIdx="0" presStyleCnt="3"/>
      <dgm:spPr/>
      <dgm:t>
        <a:bodyPr/>
        <a:lstStyle/>
        <a:p>
          <a:endParaRPr lang="en-US"/>
        </a:p>
      </dgm:t>
    </dgm:pt>
    <dgm:pt modelId="{F4E8DEBE-29EB-40F0-8AD4-8EF504294621}" type="pres">
      <dgm:prSet presAssocID="{C9FC8710-9B95-4C82-B18B-F2CB0686CB85}" presName="gear1dstNode" presStyleLbl="node1" presStyleIdx="0" presStyleCnt="3"/>
      <dgm:spPr/>
      <dgm:t>
        <a:bodyPr/>
        <a:lstStyle/>
        <a:p>
          <a:endParaRPr lang="en-US"/>
        </a:p>
      </dgm:t>
    </dgm:pt>
    <dgm:pt modelId="{826ED702-6B77-496A-B53A-CDF17CD1F5D1}" type="pres">
      <dgm:prSet presAssocID="{410F6030-9827-4D67-8017-B2F86D3D2CEA}" presName="gear2" presStyleLbl="node1" presStyleIdx="1" presStyleCnt="3" custLinFactNeighborX="26170" custLinFactNeighborY="63943">
        <dgm:presLayoutVars>
          <dgm:chMax val="1"/>
          <dgm:bulletEnabled val="1"/>
        </dgm:presLayoutVars>
      </dgm:prSet>
      <dgm:spPr/>
      <dgm:t>
        <a:bodyPr/>
        <a:lstStyle/>
        <a:p>
          <a:endParaRPr lang="en-US"/>
        </a:p>
      </dgm:t>
    </dgm:pt>
    <dgm:pt modelId="{EAE25030-0C5A-4613-9F4A-21FF6018576E}" type="pres">
      <dgm:prSet presAssocID="{410F6030-9827-4D67-8017-B2F86D3D2CEA}" presName="gear2srcNode" presStyleLbl="node1" presStyleIdx="1" presStyleCnt="3"/>
      <dgm:spPr/>
      <dgm:t>
        <a:bodyPr/>
        <a:lstStyle/>
        <a:p>
          <a:endParaRPr lang="en-US"/>
        </a:p>
      </dgm:t>
    </dgm:pt>
    <dgm:pt modelId="{8C2C4075-8EDF-429B-BC61-77108D6BC5C1}" type="pres">
      <dgm:prSet presAssocID="{410F6030-9827-4D67-8017-B2F86D3D2CEA}" presName="gear2dstNode" presStyleLbl="node1" presStyleIdx="1" presStyleCnt="3"/>
      <dgm:spPr/>
      <dgm:t>
        <a:bodyPr/>
        <a:lstStyle/>
        <a:p>
          <a:endParaRPr lang="en-US"/>
        </a:p>
      </dgm:t>
    </dgm:pt>
    <dgm:pt modelId="{F8CFA9E3-990F-4BFD-8BA3-DEC6AA359AF2}" type="pres">
      <dgm:prSet presAssocID="{AA1A32D5-AAAE-4EFF-8EFA-D819086B46B7}" presName="gear3" presStyleLbl="node1" presStyleIdx="2" presStyleCnt="3" custLinFactNeighborX="95124" custLinFactNeighborY="62328"/>
      <dgm:spPr/>
      <dgm:t>
        <a:bodyPr/>
        <a:lstStyle/>
        <a:p>
          <a:endParaRPr lang="en-US"/>
        </a:p>
      </dgm:t>
    </dgm:pt>
    <dgm:pt modelId="{05D14A18-F8B7-46A7-9386-A425F4482978}" type="pres">
      <dgm:prSet presAssocID="{AA1A32D5-AAAE-4EFF-8EFA-D819086B46B7}" presName="gear3tx" presStyleLbl="node1" presStyleIdx="2" presStyleCnt="3">
        <dgm:presLayoutVars>
          <dgm:chMax val="1"/>
          <dgm:bulletEnabled val="1"/>
        </dgm:presLayoutVars>
      </dgm:prSet>
      <dgm:spPr/>
      <dgm:t>
        <a:bodyPr/>
        <a:lstStyle/>
        <a:p>
          <a:endParaRPr lang="en-US"/>
        </a:p>
      </dgm:t>
    </dgm:pt>
    <dgm:pt modelId="{A5E2FE31-CB37-4C60-9A3B-6A26C1097D62}" type="pres">
      <dgm:prSet presAssocID="{AA1A32D5-AAAE-4EFF-8EFA-D819086B46B7}" presName="gear3srcNode" presStyleLbl="node1" presStyleIdx="2" presStyleCnt="3"/>
      <dgm:spPr/>
      <dgm:t>
        <a:bodyPr/>
        <a:lstStyle/>
        <a:p>
          <a:endParaRPr lang="en-US"/>
        </a:p>
      </dgm:t>
    </dgm:pt>
    <dgm:pt modelId="{A364EDCD-AA76-4516-9E6F-FA85F17C6431}" type="pres">
      <dgm:prSet presAssocID="{AA1A32D5-AAAE-4EFF-8EFA-D819086B46B7}" presName="gear3dstNode" presStyleLbl="node1" presStyleIdx="2" presStyleCnt="3"/>
      <dgm:spPr/>
      <dgm:t>
        <a:bodyPr/>
        <a:lstStyle/>
        <a:p>
          <a:endParaRPr lang="en-US"/>
        </a:p>
      </dgm:t>
    </dgm:pt>
    <dgm:pt modelId="{3C874D62-CC2E-4674-81BA-DB7D90259ECB}" type="pres">
      <dgm:prSet presAssocID="{01AE201A-24A6-4300-A6AC-BB962A971028}" presName="connector1" presStyleLbl="sibTrans2D1" presStyleIdx="0" presStyleCnt="3" custScaleX="47520" custScaleY="51330"/>
      <dgm:spPr/>
      <dgm:t>
        <a:bodyPr/>
        <a:lstStyle/>
        <a:p>
          <a:endParaRPr lang="en-US"/>
        </a:p>
      </dgm:t>
    </dgm:pt>
    <dgm:pt modelId="{DFBC451B-17EF-4BDF-801F-65B5FE37ADC5}" type="pres">
      <dgm:prSet presAssocID="{2D0999A3-00AE-4CFE-98FB-DB3FE35F60C1}" presName="connector2" presStyleLbl="sibTrans2D1" presStyleIdx="1" presStyleCnt="3" custLinFactNeighborX="25995" custLinFactNeighborY="54685"/>
      <dgm:spPr/>
      <dgm:t>
        <a:bodyPr/>
        <a:lstStyle/>
        <a:p>
          <a:endParaRPr lang="en-US"/>
        </a:p>
      </dgm:t>
    </dgm:pt>
    <dgm:pt modelId="{CBF5DB50-6DE4-4EEF-80D9-2BE0A90385D3}" type="pres">
      <dgm:prSet presAssocID="{031C6B87-7DDC-4FBD-8CD4-B5497655AC51}" presName="connector3" presStyleLbl="sibTrans2D1" presStyleIdx="2" presStyleCnt="3" custLinFactNeighborX="83528" custLinFactNeighborY="42405"/>
      <dgm:spPr/>
      <dgm:t>
        <a:bodyPr/>
        <a:lstStyle/>
        <a:p>
          <a:endParaRPr lang="en-US"/>
        </a:p>
      </dgm:t>
    </dgm:pt>
  </dgm:ptLst>
  <dgm:cxnLst>
    <dgm:cxn modelId="{467662C6-5B96-4196-8F73-016E36A97396}" type="presOf" srcId="{C9FC8710-9B95-4C82-B18B-F2CB0686CB85}" destId="{F4E8DEBE-29EB-40F0-8AD4-8EF504294621}" srcOrd="2" destOrd="0" presId="urn:microsoft.com/office/officeart/2005/8/layout/gear1"/>
    <dgm:cxn modelId="{0B80170E-640E-4874-A710-F498F7E354AA}" type="presOf" srcId="{01AE201A-24A6-4300-A6AC-BB962A971028}" destId="{3C874D62-CC2E-4674-81BA-DB7D90259ECB}" srcOrd="0" destOrd="0" presId="urn:microsoft.com/office/officeart/2005/8/layout/gear1"/>
    <dgm:cxn modelId="{F673535A-EAD7-4FAC-AC97-B317EF530F2F}" type="presOf" srcId="{A6C75CA8-ADF9-45CF-AAAA-124EC204D94E}" destId="{106D41A0-9442-4335-A0F5-5C1B7785B027}" srcOrd="0" destOrd="0" presId="urn:microsoft.com/office/officeart/2005/8/layout/gear1"/>
    <dgm:cxn modelId="{6407654F-9959-4C7D-8494-6D0D40545610}" type="presOf" srcId="{AA1A32D5-AAAE-4EFF-8EFA-D819086B46B7}" destId="{05D14A18-F8B7-46A7-9386-A425F4482978}" srcOrd="1" destOrd="0" presId="urn:microsoft.com/office/officeart/2005/8/layout/gear1"/>
    <dgm:cxn modelId="{42E00480-948A-483C-9017-8E4308DFE0FD}" type="presOf" srcId="{410F6030-9827-4D67-8017-B2F86D3D2CEA}" destId="{8C2C4075-8EDF-429B-BC61-77108D6BC5C1}" srcOrd="2" destOrd="0" presId="urn:microsoft.com/office/officeart/2005/8/layout/gear1"/>
    <dgm:cxn modelId="{D0F8E8D0-1648-4D58-90E9-A59351A5E815}" type="presOf" srcId="{031C6B87-7DDC-4FBD-8CD4-B5497655AC51}" destId="{CBF5DB50-6DE4-4EEF-80D9-2BE0A90385D3}" srcOrd="0" destOrd="0" presId="urn:microsoft.com/office/officeart/2005/8/layout/gear1"/>
    <dgm:cxn modelId="{52F08315-7182-479B-888D-FD8D51306961}" type="presOf" srcId="{C9FC8710-9B95-4C82-B18B-F2CB0686CB85}" destId="{3FFB4896-E6FE-438D-9D3B-5E3D5C46A324}" srcOrd="0" destOrd="0" presId="urn:microsoft.com/office/officeart/2005/8/layout/gear1"/>
    <dgm:cxn modelId="{E6E2F296-493F-4082-9824-C68C022E0EF4}" type="presOf" srcId="{AA1A32D5-AAAE-4EFF-8EFA-D819086B46B7}" destId="{A5E2FE31-CB37-4C60-9A3B-6A26C1097D62}" srcOrd="2" destOrd="0" presId="urn:microsoft.com/office/officeart/2005/8/layout/gear1"/>
    <dgm:cxn modelId="{37FE1BE9-F1DA-4BBB-9F1E-4A8CCB6E9A77}" type="presOf" srcId="{AA1A32D5-AAAE-4EFF-8EFA-D819086B46B7}" destId="{F8CFA9E3-990F-4BFD-8BA3-DEC6AA359AF2}" srcOrd="0" destOrd="0" presId="urn:microsoft.com/office/officeart/2005/8/layout/gear1"/>
    <dgm:cxn modelId="{C9675511-F24F-4B69-8394-1FC4ADA56A1E}" type="presOf" srcId="{C9FC8710-9B95-4C82-B18B-F2CB0686CB85}" destId="{713BA762-0A6D-4A29-8297-41A21B17D104}" srcOrd="1" destOrd="0" presId="urn:microsoft.com/office/officeart/2005/8/layout/gear1"/>
    <dgm:cxn modelId="{B5726B74-6565-4B40-975E-BDCDAF351454}" srcId="{A6C75CA8-ADF9-45CF-AAAA-124EC204D94E}" destId="{AA1A32D5-AAAE-4EFF-8EFA-D819086B46B7}" srcOrd="2" destOrd="0" parTransId="{E0581052-E57C-4404-8324-435BA9CCACAD}" sibTransId="{031C6B87-7DDC-4FBD-8CD4-B5497655AC51}"/>
    <dgm:cxn modelId="{06427688-8D9D-45C8-9B1C-F702CA32F50B}" srcId="{A6C75CA8-ADF9-45CF-AAAA-124EC204D94E}" destId="{C9FC8710-9B95-4C82-B18B-F2CB0686CB85}" srcOrd="0" destOrd="0" parTransId="{73EDD04F-6DB6-4801-82D8-0F0E8ECB86B1}" sibTransId="{01AE201A-24A6-4300-A6AC-BB962A971028}"/>
    <dgm:cxn modelId="{15440872-7FF6-449A-B1A0-AE2DA03081F5}" type="presOf" srcId="{410F6030-9827-4D67-8017-B2F86D3D2CEA}" destId="{EAE25030-0C5A-4613-9F4A-21FF6018576E}" srcOrd="1" destOrd="0" presId="urn:microsoft.com/office/officeart/2005/8/layout/gear1"/>
    <dgm:cxn modelId="{D82A94D3-8FE2-417C-9FAF-81BB1B487D4A}" srcId="{A6C75CA8-ADF9-45CF-AAAA-124EC204D94E}" destId="{410F6030-9827-4D67-8017-B2F86D3D2CEA}" srcOrd="1" destOrd="0" parTransId="{A9A526B9-FBAF-454C-BBF7-AC59AA4D469B}" sibTransId="{2D0999A3-00AE-4CFE-98FB-DB3FE35F60C1}"/>
    <dgm:cxn modelId="{CDEA6E61-31C9-4FF2-A22F-423BED721B12}" type="presOf" srcId="{2D0999A3-00AE-4CFE-98FB-DB3FE35F60C1}" destId="{DFBC451B-17EF-4BDF-801F-65B5FE37ADC5}" srcOrd="0" destOrd="0" presId="urn:microsoft.com/office/officeart/2005/8/layout/gear1"/>
    <dgm:cxn modelId="{0A555FB4-6566-431F-9D56-C1E00E17E25F}" type="presOf" srcId="{410F6030-9827-4D67-8017-B2F86D3D2CEA}" destId="{826ED702-6B77-496A-B53A-CDF17CD1F5D1}" srcOrd="0" destOrd="0" presId="urn:microsoft.com/office/officeart/2005/8/layout/gear1"/>
    <dgm:cxn modelId="{4B207464-63A6-49CD-B07D-EEFBFDB1C07F}" type="presOf" srcId="{AA1A32D5-AAAE-4EFF-8EFA-D819086B46B7}" destId="{A364EDCD-AA76-4516-9E6F-FA85F17C6431}" srcOrd="3" destOrd="0" presId="urn:microsoft.com/office/officeart/2005/8/layout/gear1"/>
    <dgm:cxn modelId="{15048A04-E2DA-4B23-8B54-69800FE5B146}" type="presParOf" srcId="{106D41A0-9442-4335-A0F5-5C1B7785B027}" destId="{3FFB4896-E6FE-438D-9D3B-5E3D5C46A324}" srcOrd="0" destOrd="0" presId="urn:microsoft.com/office/officeart/2005/8/layout/gear1"/>
    <dgm:cxn modelId="{BB41FC7F-3607-4464-92D8-4E13EEB83288}" type="presParOf" srcId="{106D41A0-9442-4335-A0F5-5C1B7785B027}" destId="{713BA762-0A6D-4A29-8297-41A21B17D104}" srcOrd="1" destOrd="0" presId="urn:microsoft.com/office/officeart/2005/8/layout/gear1"/>
    <dgm:cxn modelId="{B736D2C4-231B-47F3-B274-8A3EE1D88879}" type="presParOf" srcId="{106D41A0-9442-4335-A0F5-5C1B7785B027}" destId="{F4E8DEBE-29EB-40F0-8AD4-8EF504294621}" srcOrd="2" destOrd="0" presId="urn:microsoft.com/office/officeart/2005/8/layout/gear1"/>
    <dgm:cxn modelId="{BABCE383-8435-492A-B085-02E78D024597}" type="presParOf" srcId="{106D41A0-9442-4335-A0F5-5C1B7785B027}" destId="{826ED702-6B77-496A-B53A-CDF17CD1F5D1}" srcOrd="3" destOrd="0" presId="urn:microsoft.com/office/officeart/2005/8/layout/gear1"/>
    <dgm:cxn modelId="{78266A06-5750-4FA3-A098-35C47A4258A6}" type="presParOf" srcId="{106D41A0-9442-4335-A0F5-5C1B7785B027}" destId="{EAE25030-0C5A-4613-9F4A-21FF6018576E}" srcOrd="4" destOrd="0" presId="urn:microsoft.com/office/officeart/2005/8/layout/gear1"/>
    <dgm:cxn modelId="{EFB44590-527F-4605-937F-89E905906CC7}" type="presParOf" srcId="{106D41A0-9442-4335-A0F5-5C1B7785B027}" destId="{8C2C4075-8EDF-429B-BC61-77108D6BC5C1}" srcOrd="5" destOrd="0" presId="urn:microsoft.com/office/officeart/2005/8/layout/gear1"/>
    <dgm:cxn modelId="{489BBA4F-B8DE-41F4-A666-50B05C35DA2F}" type="presParOf" srcId="{106D41A0-9442-4335-A0F5-5C1B7785B027}" destId="{F8CFA9E3-990F-4BFD-8BA3-DEC6AA359AF2}" srcOrd="6" destOrd="0" presId="urn:microsoft.com/office/officeart/2005/8/layout/gear1"/>
    <dgm:cxn modelId="{D6E74A85-B664-4002-BB14-7864F6249614}" type="presParOf" srcId="{106D41A0-9442-4335-A0F5-5C1B7785B027}" destId="{05D14A18-F8B7-46A7-9386-A425F4482978}" srcOrd="7" destOrd="0" presId="urn:microsoft.com/office/officeart/2005/8/layout/gear1"/>
    <dgm:cxn modelId="{E5F1BD91-BF5B-4FA1-9FF0-904EAD2DB84B}" type="presParOf" srcId="{106D41A0-9442-4335-A0F5-5C1B7785B027}" destId="{A5E2FE31-CB37-4C60-9A3B-6A26C1097D62}" srcOrd="8" destOrd="0" presId="urn:microsoft.com/office/officeart/2005/8/layout/gear1"/>
    <dgm:cxn modelId="{9CDFCD00-9FEC-4CB2-A03A-DE28AA666BF0}" type="presParOf" srcId="{106D41A0-9442-4335-A0F5-5C1B7785B027}" destId="{A364EDCD-AA76-4516-9E6F-FA85F17C6431}" srcOrd="9" destOrd="0" presId="urn:microsoft.com/office/officeart/2005/8/layout/gear1"/>
    <dgm:cxn modelId="{627B2D1B-EED8-4D47-99E6-0C4E71169D0A}" type="presParOf" srcId="{106D41A0-9442-4335-A0F5-5C1B7785B027}" destId="{3C874D62-CC2E-4674-81BA-DB7D90259ECB}" srcOrd="10" destOrd="0" presId="urn:microsoft.com/office/officeart/2005/8/layout/gear1"/>
    <dgm:cxn modelId="{4E66BE42-0A6F-41EB-92E2-701A9F5FFF0C}" type="presParOf" srcId="{106D41A0-9442-4335-A0F5-5C1B7785B027}" destId="{DFBC451B-17EF-4BDF-801F-65B5FE37ADC5}" srcOrd="11" destOrd="0" presId="urn:microsoft.com/office/officeart/2005/8/layout/gear1"/>
    <dgm:cxn modelId="{84E9A578-0A5C-46E4-9F75-4624A68E1279}" type="presParOf" srcId="{106D41A0-9442-4335-A0F5-5C1B7785B027}" destId="{CBF5DB50-6DE4-4EEF-80D9-2BE0A90385D3}" srcOrd="12" destOrd="0" presId="urn:microsoft.com/office/officeart/2005/8/layout/gear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550" y="279364"/>
          <a:ext cx="729159" cy="729159"/>
        </a:xfrm>
        <a:prstGeom prst="ellipse">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SAT</a:t>
          </a:r>
          <a:endParaRPr lang="en-US" sz="1100" kern="1200" dirty="0"/>
        </a:p>
      </dsp:txBody>
      <dsp:txXfrm>
        <a:off x="107333" y="386147"/>
        <a:ext cx="515593" cy="515593"/>
      </dsp:txXfrm>
    </dsp:sp>
    <dsp:sp modelId="{09C4BBFD-C2FB-40E1-B00C-9D790D4F33B0}">
      <dsp:nvSpPr>
        <dsp:cNvPr id="0" name=""/>
        <dsp:cNvSpPr/>
      </dsp:nvSpPr>
      <dsp:spPr>
        <a:xfrm>
          <a:off x="788917" y="432487"/>
          <a:ext cx="422912" cy="422912"/>
        </a:xfrm>
        <a:prstGeom prst="mathPlus">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844974" y="594209"/>
        <a:ext cx="310798" cy="99468"/>
      </dsp:txXfrm>
    </dsp:sp>
    <dsp:sp modelId="{B00C9963-3894-4A20-9671-30E6C998310C}">
      <dsp:nvSpPr>
        <dsp:cNvPr id="0" name=""/>
        <dsp:cNvSpPr/>
      </dsp:nvSpPr>
      <dsp:spPr>
        <a:xfrm>
          <a:off x="1271037" y="279364"/>
          <a:ext cx="729159" cy="729159"/>
        </a:xfrm>
        <a:prstGeom prst="ellipse">
          <a:avLst/>
        </a:prstGeom>
        <a:gradFill rotWithShape="0">
          <a:gsLst>
            <a:gs pos="0">
              <a:schemeClr val="accent2">
                <a:hueOff val="-5692114"/>
                <a:satOff val="16078"/>
                <a:lumOff val="4118"/>
                <a:alphaOff val="0"/>
                <a:shade val="15000"/>
                <a:satMod val="180000"/>
              </a:schemeClr>
            </a:gs>
            <a:gs pos="50000">
              <a:schemeClr val="accent2">
                <a:hueOff val="-5692114"/>
                <a:satOff val="16078"/>
                <a:lumOff val="4118"/>
                <a:alphaOff val="0"/>
                <a:shade val="45000"/>
                <a:satMod val="170000"/>
              </a:schemeClr>
            </a:gs>
            <a:gs pos="70000">
              <a:schemeClr val="accent2">
                <a:hueOff val="-5692114"/>
                <a:satOff val="16078"/>
                <a:lumOff val="4118"/>
                <a:alphaOff val="0"/>
                <a:tint val="99000"/>
                <a:shade val="65000"/>
                <a:satMod val="155000"/>
              </a:schemeClr>
            </a:gs>
            <a:gs pos="100000">
              <a:schemeClr val="accent2">
                <a:hueOff val="-5692114"/>
                <a:satOff val="16078"/>
                <a:lumOff val="4118"/>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Theory</a:t>
          </a:r>
        </a:p>
        <a:p>
          <a:pPr lvl="0" algn="ctr" defTabSz="488950">
            <a:lnSpc>
              <a:spcPct val="90000"/>
            </a:lnSpc>
            <a:spcBef>
              <a:spcPct val="0"/>
            </a:spcBef>
            <a:spcAft>
              <a:spcPct val="35000"/>
            </a:spcAft>
          </a:pPr>
          <a:r>
            <a:rPr lang="en-US" sz="1100" kern="1200" dirty="0" smtClean="0"/>
            <a:t>Solvers</a:t>
          </a:r>
          <a:endParaRPr lang="en-US" sz="1100" kern="1200" dirty="0"/>
        </a:p>
      </dsp:txBody>
      <dsp:txXfrm>
        <a:off x="1377820" y="386147"/>
        <a:ext cx="515593" cy="515593"/>
      </dsp:txXfrm>
    </dsp:sp>
    <dsp:sp modelId="{00071994-6C1D-412F-AFD2-B5C1F45A44A4}">
      <dsp:nvSpPr>
        <dsp:cNvPr id="0" name=""/>
        <dsp:cNvSpPr/>
      </dsp:nvSpPr>
      <dsp:spPr>
        <a:xfrm>
          <a:off x="2059404" y="432487"/>
          <a:ext cx="422912" cy="422912"/>
        </a:xfrm>
        <a:prstGeom prst="mathEqual">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2115461" y="519607"/>
        <a:ext cx="310798" cy="248672"/>
      </dsp:txXfrm>
    </dsp:sp>
    <dsp:sp modelId="{D289497B-AAA3-4A46-B5EB-832082DE316D}">
      <dsp:nvSpPr>
        <dsp:cNvPr id="0" name=""/>
        <dsp:cNvSpPr/>
      </dsp:nvSpPr>
      <dsp:spPr>
        <a:xfrm>
          <a:off x="2541524" y="279364"/>
          <a:ext cx="729159" cy="729159"/>
        </a:xfrm>
        <a:prstGeom prst="ellipse">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SMT</a:t>
          </a:r>
          <a:endParaRPr lang="en-US" sz="1100" kern="1200" dirty="0"/>
        </a:p>
      </dsp:txBody>
      <dsp:txXfrm>
        <a:off x="2648307" y="386147"/>
        <a:ext cx="515593" cy="5155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B4896-E6FE-438D-9D3B-5E3D5C46A324}">
      <dsp:nvSpPr>
        <dsp:cNvPr id="0" name=""/>
        <dsp:cNvSpPr/>
      </dsp:nvSpPr>
      <dsp:spPr>
        <a:xfrm>
          <a:off x="3010554" y="1996495"/>
          <a:ext cx="1538730" cy="1455974"/>
        </a:xfrm>
        <a:prstGeom prst="gear9">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sp3d extrusionH="28000" prstMaterial="matte"/>
        </a:bodyPr>
        <a:lstStyle/>
        <a:p>
          <a:pPr lvl="0" algn="ctr" defTabSz="889000">
            <a:lnSpc>
              <a:spcPct val="90000"/>
            </a:lnSpc>
            <a:spcBef>
              <a:spcPct val="0"/>
            </a:spcBef>
            <a:spcAft>
              <a:spcPct val="35000"/>
            </a:spcAft>
          </a:pPr>
          <a:r>
            <a:rPr lang="en-US" sz="2000" kern="1200" dirty="0" smtClean="0"/>
            <a:t>Congruence</a:t>
          </a:r>
          <a:br>
            <a:rPr lang="en-US" sz="2000" kern="1200" dirty="0" smtClean="0"/>
          </a:br>
          <a:r>
            <a:rPr lang="en-US" sz="2000" kern="1200" dirty="0" smtClean="0"/>
            <a:t>Closure</a:t>
          </a:r>
          <a:endParaRPr lang="en-US" sz="2000" kern="1200" dirty="0"/>
        </a:p>
      </dsp:txBody>
      <dsp:txXfrm>
        <a:off x="3313722" y="2337550"/>
        <a:ext cx="932394" cy="748401"/>
      </dsp:txXfrm>
    </dsp:sp>
    <dsp:sp modelId="{1AD7AA72-FB24-425C-908C-92434CB7FF0C}">
      <dsp:nvSpPr>
        <dsp:cNvPr id="0" name=""/>
        <dsp:cNvSpPr/>
      </dsp:nvSpPr>
      <dsp:spPr>
        <a:xfrm>
          <a:off x="1987296" y="1217582"/>
          <a:ext cx="1432559" cy="1432559"/>
        </a:xfrm>
        <a:prstGeom prst="gear6">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t>SAT </a:t>
          </a:r>
          <a:br>
            <a:rPr lang="en-US" sz="1800" kern="1200" dirty="0" smtClean="0"/>
          </a:br>
          <a:r>
            <a:rPr lang="en-US" sz="1800" kern="1200" dirty="0" smtClean="0"/>
            <a:t>Solver</a:t>
          </a:r>
          <a:endParaRPr lang="en-US" sz="1800" kern="1200" dirty="0"/>
        </a:p>
      </dsp:txBody>
      <dsp:txXfrm>
        <a:off x="2347947" y="1580413"/>
        <a:ext cx="711257" cy="706897"/>
      </dsp:txXfrm>
    </dsp:sp>
    <dsp:sp modelId="{F8CFA9E3-990F-4BFD-8BA3-DEC6AA359AF2}">
      <dsp:nvSpPr>
        <dsp:cNvPr id="0" name=""/>
        <dsp:cNvSpPr/>
      </dsp:nvSpPr>
      <dsp:spPr>
        <a:xfrm rot="20700000">
          <a:off x="2789675" y="229262"/>
          <a:ext cx="1403616" cy="1403616"/>
        </a:xfrm>
        <a:prstGeom prst="gear6">
          <a:avLst/>
        </a:prstGeom>
        <a:solidFill>
          <a:schemeClr val="accent4">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sp3d extrusionH="28000" prstMaterial="matte"/>
        </a:bodyPr>
        <a:lstStyle/>
        <a:p>
          <a:pPr lvl="0" algn="ctr" defTabSz="1066800">
            <a:lnSpc>
              <a:spcPct val="90000"/>
            </a:lnSpc>
            <a:spcBef>
              <a:spcPct val="0"/>
            </a:spcBef>
            <a:spcAft>
              <a:spcPct val="35000"/>
            </a:spcAft>
          </a:pPr>
          <a:r>
            <a:rPr lang="en-US" sz="2400" kern="1200" dirty="0" smtClean="0"/>
            <a:t>Simplifier</a:t>
          </a:r>
          <a:endParaRPr lang="en-US" sz="2400" kern="1200" dirty="0"/>
        </a:p>
      </dsp:txBody>
      <dsp:txXfrm rot="-20700000">
        <a:off x="3097530" y="537116"/>
        <a:ext cx="787907" cy="787907"/>
      </dsp:txXfrm>
    </dsp:sp>
    <dsp:sp modelId="{3C874D62-CC2E-4674-81BA-DB7D90259ECB}">
      <dsp:nvSpPr>
        <dsp:cNvPr id="0" name=""/>
        <dsp:cNvSpPr/>
      </dsp:nvSpPr>
      <dsp:spPr>
        <a:xfrm>
          <a:off x="3636860" y="2003231"/>
          <a:ext cx="1198124" cy="1294185"/>
        </a:xfrm>
        <a:prstGeom prst="circularArrow">
          <a:avLst>
            <a:gd name="adj1" fmla="val 4687"/>
            <a:gd name="adj2" fmla="val 299029"/>
            <a:gd name="adj3" fmla="val 2499661"/>
            <a:gd name="adj4" fmla="val 15897299"/>
            <a:gd name="adj5" fmla="val 5469"/>
          </a:avLst>
        </a:prstGeom>
        <a:solidFill>
          <a:schemeClr val="accent2">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EF184A17-988D-42EF-8650-3FFD7ACFD137}">
      <dsp:nvSpPr>
        <dsp:cNvPr id="0" name=""/>
        <dsp:cNvSpPr/>
      </dsp:nvSpPr>
      <dsp:spPr>
        <a:xfrm>
          <a:off x="1733592" y="903241"/>
          <a:ext cx="1831885" cy="1831885"/>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CBF5DB50-6DE4-4EEF-80D9-2BE0A90385D3}">
      <dsp:nvSpPr>
        <dsp:cNvPr id="0" name=""/>
        <dsp:cNvSpPr/>
      </dsp:nvSpPr>
      <dsp:spPr>
        <a:xfrm>
          <a:off x="2465005" y="-75551"/>
          <a:ext cx="1975141" cy="1975141"/>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B4896-E6FE-438D-9D3B-5E3D5C46A324}">
      <dsp:nvSpPr>
        <dsp:cNvPr id="0" name=""/>
        <dsp:cNvSpPr/>
      </dsp:nvSpPr>
      <dsp:spPr>
        <a:xfrm>
          <a:off x="3048002" y="1981210"/>
          <a:ext cx="1538730" cy="1455974"/>
        </a:xfrm>
        <a:prstGeom prst="gear9">
          <a:avLst/>
        </a:prstGeom>
        <a:solidFill>
          <a:schemeClr val="accent5">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sp3d extrusionH="28000" prstMaterial="matte"/>
        </a:bodyPr>
        <a:lstStyle/>
        <a:p>
          <a:pPr lvl="0" algn="ctr" defTabSz="889000">
            <a:lnSpc>
              <a:spcPct val="90000"/>
            </a:lnSpc>
            <a:spcBef>
              <a:spcPct val="0"/>
            </a:spcBef>
            <a:spcAft>
              <a:spcPct val="35000"/>
            </a:spcAft>
          </a:pPr>
          <a:r>
            <a:rPr lang="en-US" sz="2000" kern="1200" dirty="0" smtClean="0"/>
            <a:t>Quant.</a:t>
          </a:r>
          <a:br>
            <a:rPr lang="en-US" sz="2000" kern="1200" dirty="0" smtClean="0"/>
          </a:br>
          <a:r>
            <a:rPr lang="en-US" sz="2000" kern="1200" dirty="0" smtClean="0"/>
            <a:t>Instances</a:t>
          </a:r>
          <a:endParaRPr lang="en-US" sz="2000" kern="1200" dirty="0"/>
        </a:p>
      </dsp:txBody>
      <dsp:txXfrm>
        <a:off x="3351170" y="2322265"/>
        <a:ext cx="932394" cy="748401"/>
      </dsp:txXfrm>
    </dsp:sp>
    <dsp:sp modelId="{1AD7AA72-FB24-425C-908C-92434CB7FF0C}">
      <dsp:nvSpPr>
        <dsp:cNvPr id="0" name=""/>
        <dsp:cNvSpPr/>
      </dsp:nvSpPr>
      <dsp:spPr>
        <a:xfrm>
          <a:off x="1987296" y="1217582"/>
          <a:ext cx="1432559" cy="1432559"/>
        </a:xfrm>
        <a:prstGeom prst="gear6">
          <a:avLst/>
        </a:prstGeom>
        <a:solidFill>
          <a:schemeClr val="accent5">
            <a:hueOff val="7412607"/>
            <a:satOff val="-27559"/>
            <a:lumOff val="-7255"/>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sp3d extrusionH="28000" prstMaterial="matte"/>
        </a:bodyPr>
        <a:lstStyle/>
        <a:p>
          <a:pPr lvl="0" algn="ctr" defTabSz="1066800">
            <a:lnSpc>
              <a:spcPct val="90000"/>
            </a:lnSpc>
            <a:spcBef>
              <a:spcPct val="0"/>
            </a:spcBef>
            <a:spcAft>
              <a:spcPct val="35000"/>
            </a:spcAft>
          </a:pPr>
          <a:r>
            <a:rPr lang="en-US" sz="2400" kern="1200" dirty="0" smtClean="0"/>
            <a:t>Simplex</a:t>
          </a:r>
          <a:endParaRPr lang="en-US" sz="2400" kern="1200" dirty="0"/>
        </a:p>
      </dsp:txBody>
      <dsp:txXfrm>
        <a:off x="2347947" y="1580413"/>
        <a:ext cx="711257" cy="706897"/>
      </dsp:txXfrm>
    </dsp:sp>
    <dsp:sp modelId="{02886E69-03AD-4ED6-84F6-CBD408A81DCD}">
      <dsp:nvSpPr>
        <dsp:cNvPr id="0" name=""/>
        <dsp:cNvSpPr/>
      </dsp:nvSpPr>
      <dsp:spPr>
        <a:xfrm rot="20700000">
          <a:off x="2789675" y="229262"/>
          <a:ext cx="1403616" cy="1403616"/>
        </a:xfrm>
        <a:prstGeom prst="gear6">
          <a:avLst/>
        </a:prstGeom>
        <a:solidFill>
          <a:schemeClr val="accent5">
            <a:hueOff val="14825213"/>
            <a:satOff val="-55118"/>
            <a:lumOff val="-1451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sp3d extrusionH="28000" prstMaterial="matte"/>
        </a:bodyPr>
        <a:lstStyle/>
        <a:p>
          <a:pPr lvl="0" algn="ctr" defTabSz="1066800">
            <a:lnSpc>
              <a:spcPct val="90000"/>
            </a:lnSpc>
            <a:spcBef>
              <a:spcPct val="0"/>
            </a:spcBef>
            <a:spcAft>
              <a:spcPct val="35000"/>
            </a:spcAft>
          </a:pPr>
          <a:r>
            <a:rPr lang="en-US" sz="2400" kern="1200" dirty="0" smtClean="0"/>
            <a:t>Bit-</a:t>
          </a:r>
          <a:r>
            <a:rPr lang="en-US" sz="2400" kern="1200" dirty="0" err="1" smtClean="0"/>
            <a:t>Arith</a:t>
          </a:r>
          <a:endParaRPr lang="en-US" sz="2400" kern="1200" dirty="0"/>
        </a:p>
      </dsp:txBody>
      <dsp:txXfrm rot="-20700000">
        <a:off x="3097530" y="537116"/>
        <a:ext cx="787907" cy="787907"/>
      </dsp:txXfrm>
    </dsp:sp>
    <dsp:sp modelId="{3C874D62-CC2E-4674-81BA-DB7D90259ECB}">
      <dsp:nvSpPr>
        <dsp:cNvPr id="0" name=""/>
        <dsp:cNvSpPr/>
      </dsp:nvSpPr>
      <dsp:spPr>
        <a:xfrm>
          <a:off x="3636860" y="2003231"/>
          <a:ext cx="1198124" cy="1294185"/>
        </a:xfrm>
        <a:prstGeom prst="circularArrow">
          <a:avLst>
            <a:gd name="adj1" fmla="val 4687"/>
            <a:gd name="adj2" fmla="val 299029"/>
            <a:gd name="adj3" fmla="val 2499661"/>
            <a:gd name="adj4" fmla="val 15897299"/>
            <a:gd name="adj5" fmla="val 5469"/>
          </a:avLst>
        </a:prstGeom>
        <a:solidFill>
          <a:schemeClr val="accent5">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EF184A17-988D-42EF-8650-3FFD7ACFD137}">
      <dsp:nvSpPr>
        <dsp:cNvPr id="0" name=""/>
        <dsp:cNvSpPr/>
      </dsp:nvSpPr>
      <dsp:spPr>
        <a:xfrm>
          <a:off x="1733592" y="903241"/>
          <a:ext cx="1831885" cy="1831885"/>
        </a:xfrm>
        <a:prstGeom prst="leftCircularArrow">
          <a:avLst>
            <a:gd name="adj1" fmla="val 6452"/>
            <a:gd name="adj2" fmla="val 429999"/>
            <a:gd name="adj3" fmla="val 10489124"/>
            <a:gd name="adj4" fmla="val 14837806"/>
            <a:gd name="adj5" fmla="val 7527"/>
          </a:avLst>
        </a:prstGeom>
        <a:solidFill>
          <a:schemeClr val="accent5">
            <a:hueOff val="7412607"/>
            <a:satOff val="-27559"/>
            <a:lumOff val="-7255"/>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1EBA3AB-B2F2-44E7-BE89-E1D4392849D7}">
      <dsp:nvSpPr>
        <dsp:cNvPr id="0" name=""/>
        <dsp:cNvSpPr/>
      </dsp:nvSpPr>
      <dsp:spPr>
        <a:xfrm>
          <a:off x="2465005" y="-75551"/>
          <a:ext cx="1975141" cy="1975141"/>
        </a:xfrm>
        <a:prstGeom prst="circularArrow">
          <a:avLst>
            <a:gd name="adj1" fmla="val 5984"/>
            <a:gd name="adj2" fmla="val 394124"/>
            <a:gd name="adj3" fmla="val 13313824"/>
            <a:gd name="adj4" fmla="val 10508221"/>
            <a:gd name="adj5" fmla="val 6981"/>
          </a:avLst>
        </a:prstGeom>
        <a:solidFill>
          <a:schemeClr val="accent5">
            <a:hueOff val="14825213"/>
            <a:satOff val="-55118"/>
            <a:lumOff val="-1451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B4896-E6FE-438D-9D3B-5E3D5C46A324}">
      <dsp:nvSpPr>
        <dsp:cNvPr id="0" name=""/>
        <dsp:cNvSpPr/>
      </dsp:nvSpPr>
      <dsp:spPr>
        <a:xfrm>
          <a:off x="3010554" y="1996495"/>
          <a:ext cx="1538730" cy="1455974"/>
        </a:xfrm>
        <a:prstGeom prst="gear9">
          <a:avLst/>
        </a:prstGeom>
        <a:solidFill>
          <a:srgbClr val="00B0F0"/>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sp3d extrusionH="28000" prstMaterial="matte"/>
        </a:bodyPr>
        <a:lstStyle/>
        <a:p>
          <a:pPr lvl="0" algn="ctr" defTabSz="889000">
            <a:lnSpc>
              <a:spcPct val="90000"/>
            </a:lnSpc>
            <a:spcBef>
              <a:spcPct val="0"/>
            </a:spcBef>
            <a:spcAft>
              <a:spcPct val="35000"/>
            </a:spcAft>
          </a:pPr>
          <a:r>
            <a:rPr lang="en-US" sz="2000" kern="1200" dirty="0" smtClean="0"/>
            <a:t>Super-position</a:t>
          </a:r>
          <a:endParaRPr lang="en-US" sz="2000" kern="1200" dirty="0"/>
        </a:p>
      </dsp:txBody>
      <dsp:txXfrm>
        <a:off x="3313722" y="2337550"/>
        <a:ext cx="932394" cy="748401"/>
      </dsp:txXfrm>
    </dsp:sp>
    <dsp:sp modelId="{1AD7AA72-FB24-425C-908C-92434CB7FF0C}">
      <dsp:nvSpPr>
        <dsp:cNvPr id="0" name=""/>
        <dsp:cNvSpPr/>
      </dsp:nvSpPr>
      <dsp:spPr>
        <a:xfrm>
          <a:off x="1987296" y="1217582"/>
          <a:ext cx="1432559" cy="1432559"/>
        </a:xfrm>
        <a:prstGeom prst="gear6">
          <a:avLst/>
        </a:prstGeom>
        <a:solidFill>
          <a:schemeClr val="accent6">
            <a:lumMod val="7500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t>Arrays</a:t>
          </a:r>
          <a:endParaRPr lang="en-US" sz="1800" kern="1200" dirty="0"/>
        </a:p>
      </dsp:txBody>
      <dsp:txXfrm>
        <a:off x="2347947" y="1580413"/>
        <a:ext cx="711257" cy="706897"/>
      </dsp:txXfrm>
    </dsp:sp>
    <dsp:sp modelId="{F8CFA9E3-990F-4BFD-8BA3-DEC6AA359AF2}">
      <dsp:nvSpPr>
        <dsp:cNvPr id="0" name=""/>
        <dsp:cNvSpPr/>
      </dsp:nvSpPr>
      <dsp:spPr>
        <a:xfrm rot="20700000">
          <a:off x="2789675" y="229262"/>
          <a:ext cx="1403616" cy="1403616"/>
        </a:xfrm>
        <a:prstGeom prst="gear6">
          <a:avLst/>
        </a:prstGeom>
        <a:solidFill>
          <a:srgbClr val="FF0000"/>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sp3d extrusionH="28000" prstMaterial="matte"/>
        </a:bodyPr>
        <a:lstStyle/>
        <a:p>
          <a:pPr lvl="0" algn="ctr" defTabSz="1066800">
            <a:lnSpc>
              <a:spcPct val="90000"/>
            </a:lnSpc>
            <a:spcBef>
              <a:spcPct val="0"/>
            </a:spcBef>
            <a:spcAft>
              <a:spcPct val="35000"/>
            </a:spcAft>
          </a:pPr>
          <a:r>
            <a:rPr lang="en-US" sz="2400" kern="1200" dirty="0" err="1" smtClean="0"/>
            <a:t>Datatypes</a:t>
          </a:r>
          <a:endParaRPr lang="en-US" sz="2400" kern="1200" dirty="0"/>
        </a:p>
      </dsp:txBody>
      <dsp:txXfrm rot="-20700000">
        <a:off x="3097530" y="537116"/>
        <a:ext cx="787907" cy="787907"/>
      </dsp:txXfrm>
    </dsp:sp>
    <dsp:sp modelId="{3C874D62-CC2E-4674-81BA-DB7D90259ECB}">
      <dsp:nvSpPr>
        <dsp:cNvPr id="0" name=""/>
        <dsp:cNvSpPr/>
      </dsp:nvSpPr>
      <dsp:spPr>
        <a:xfrm>
          <a:off x="3636860" y="2003231"/>
          <a:ext cx="1198124" cy="1294185"/>
        </a:xfrm>
        <a:prstGeom prst="circularArrow">
          <a:avLst>
            <a:gd name="adj1" fmla="val 4687"/>
            <a:gd name="adj2" fmla="val 299029"/>
            <a:gd name="adj3" fmla="val 2499661"/>
            <a:gd name="adj4" fmla="val 15897299"/>
            <a:gd name="adj5" fmla="val 5469"/>
          </a:avLst>
        </a:prstGeom>
        <a:solidFill>
          <a:schemeClr val="accent5">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EF184A17-988D-42EF-8650-3FFD7ACFD137}">
      <dsp:nvSpPr>
        <dsp:cNvPr id="0" name=""/>
        <dsp:cNvSpPr/>
      </dsp:nvSpPr>
      <dsp:spPr>
        <a:xfrm>
          <a:off x="1733592" y="903241"/>
          <a:ext cx="1831885" cy="1831885"/>
        </a:xfrm>
        <a:prstGeom prst="leftCircularArrow">
          <a:avLst>
            <a:gd name="adj1" fmla="val 6452"/>
            <a:gd name="adj2" fmla="val 429999"/>
            <a:gd name="adj3" fmla="val 10489124"/>
            <a:gd name="adj4" fmla="val 14837806"/>
            <a:gd name="adj5" fmla="val 7527"/>
          </a:avLst>
        </a:prstGeom>
        <a:solidFill>
          <a:schemeClr val="accent5">
            <a:hueOff val="7412607"/>
            <a:satOff val="-27559"/>
            <a:lumOff val="-7255"/>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CBF5DB50-6DE4-4EEF-80D9-2BE0A90385D3}">
      <dsp:nvSpPr>
        <dsp:cNvPr id="0" name=""/>
        <dsp:cNvSpPr/>
      </dsp:nvSpPr>
      <dsp:spPr>
        <a:xfrm>
          <a:off x="2465005" y="-75551"/>
          <a:ext cx="1975141" cy="1975141"/>
        </a:xfrm>
        <a:prstGeom prst="circularArrow">
          <a:avLst>
            <a:gd name="adj1" fmla="val 5984"/>
            <a:gd name="adj2" fmla="val 394124"/>
            <a:gd name="adj3" fmla="val 13313824"/>
            <a:gd name="adj4" fmla="val 10508221"/>
            <a:gd name="adj5" fmla="val 6981"/>
          </a:avLst>
        </a:prstGeom>
        <a:solidFill>
          <a:schemeClr val="accent5">
            <a:hueOff val="14825213"/>
            <a:satOff val="-55118"/>
            <a:lumOff val="-1451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B4896-E6FE-438D-9D3B-5E3D5C46A324}">
      <dsp:nvSpPr>
        <dsp:cNvPr id="0" name=""/>
        <dsp:cNvSpPr/>
      </dsp:nvSpPr>
      <dsp:spPr>
        <a:xfrm>
          <a:off x="3581397" y="2125424"/>
          <a:ext cx="1538730" cy="1455974"/>
        </a:xfrm>
        <a:prstGeom prst="gear9">
          <a:avLst/>
        </a:prstGeom>
        <a:solidFill>
          <a:schemeClr val="accent5">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sp3d extrusionH="28000" prstMaterial="matte"/>
        </a:bodyPr>
        <a:lstStyle/>
        <a:p>
          <a:pPr lvl="0" algn="ctr" defTabSz="889000">
            <a:lnSpc>
              <a:spcPct val="90000"/>
            </a:lnSpc>
            <a:spcBef>
              <a:spcPct val="0"/>
            </a:spcBef>
            <a:spcAft>
              <a:spcPct val="35000"/>
            </a:spcAft>
          </a:pPr>
          <a:r>
            <a:rPr lang="en-US" sz="2000" kern="1200" dirty="0" smtClean="0"/>
            <a:t>User-Theories</a:t>
          </a:r>
          <a:endParaRPr lang="en-US" sz="2000" kern="1200" dirty="0"/>
        </a:p>
      </dsp:txBody>
      <dsp:txXfrm>
        <a:off x="3884565" y="2466479"/>
        <a:ext cx="932394" cy="748401"/>
      </dsp:txXfrm>
    </dsp:sp>
    <dsp:sp modelId="{826ED702-6B77-496A-B53A-CDF17CD1F5D1}">
      <dsp:nvSpPr>
        <dsp:cNvPr id="0" name=""/>
        <dsp:cNvSpPr/>
      </dsp:nvSpPr>
      <dsp:spPr>
        <a:xfrm>
          <a:off x="2362197" y="2133604"/>
          <a:ext cx="1432559" cy="1432559"/>
        </a:xfrm>
        <a:prstGeom prst="gear6">
          <a:avLst/>
        </a:prstGeom>
        <a:solidFill>
          <a:schemeClr val="accent5">
            <a:hueOff val="7412607"/>
            <a:satOff val="-27559"/>
            <a:lumOff val="-7255"/>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sp3d extrusionH="28000" prstMaterial="matte"/>
        </a:bodyPr>
        <a:lstStyle/>
        <a:p>
          <a:pPr lvl="0" algn="ctr" defTabSz="1066800">
            <a:lnSpc>
              <a:spcPct val="90000"/>
            </a:lnSpc>
            <a:spcBef>
              <a:spcPct val="0"/>
            </a:spcBef>
            <a:spcAft>
              <a:spcPct val="35000"/>
            </a:spcAft>
          </a:pPr>
          <a:r>
            <a:rPr lang="en-US" sz="2400" kern="1200" dirty="0" smtClean="0"/>
            <a:t>MBQI</a:t>
          </a:r>
          <a:endParaRPr lang="en-US" sz="2400" kern="1200" dirty="0"/>
        </a:p>
      </dsp:txBody>
      <dsp:txXfrm>
        <a:off x="2722848" y="2496435"/>
        <a:ext cx="711257" cy="706897"/>
      </dsp:txXfrm>
    </dsp:sp>
    <dsp:sp modelId="{F8CFA9E3-990F-4BFD-8BA3-DEC6AA359AF2}">
      <dsp:nvSpPr>
        <dsp:cNvPr id="0" name=""/>
        <dsp:cNvSpPr/>
      </dsp:nvSpPr>
      <dsp:spPr>
        <a:xfrm rot="20700000">
          <a:off x="4424925" y="1300725"/>
          <a:ext cx="1403616" cy="1403616"/>
        </a:xfrm>
        <a:prstGeom prst="gear6">
          <a:avLst/>
        </a:prstGeom>
        <a:solidFill>
          <a:schemeClr val="accent5">
            <a:hueOff val="14825213"/>
            <a:satOff val="-55118"/>
            <a:lumOff val="-1451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sp3d extrusionH="28000" prstMaterial="matte"/>
        </a:bodyPr>
        <a:lstStyle/>
        <a:p>
          <a:pPr lvl="0" algn="ctr" defTabSz="1066800">
            <a:lnSpc>
              <a:spcPct val="90000"/>
            </a:lnSpc>
            <a:spcBef>
              <a:spcPct val="0"/>
            </a:spcBef>
            <a:spcAft>
              <a:spcPct val="35000"/>
            </a:spcAft>
          </a:pPr>
          <a:r>
            <a:rPr lang="en-US" sz="2400" kern="1200" dirty="0" smtClean="0"/>
            <a:t>Q- </a:t>
          </a:r>
          <a:r>
            <a:rPr lang="en-US" sz="2400" kern="1200" dirty="0" err="1" smtClean="0"/>
            <a:t>Elim</a:t>
          </a:r>
          <a:endParaRPr lang="en-US" sz="2400" kern="1200" dirty="0"/>
        </a:p>
      </dsp:txBody>
      <dsp:txXfrm rot="-20700000">
        <a:off x="4732779" y="1608579"/>
        <a:ext cx="787907" cy="787907"/>
      </dsp:txXfrm>
    </dsp:sp>
    <dsp:sp modelId="{3C874D62-CC2E-4674-81BA-DB7D90259ECB}">
      <dsp:nvSpPr>
        <dsp:cNvPr id="0" name=""/>
        <dsp:cNvSpPr/>
      </dsp:nvSpPr>
      <dsp:spPr>
        <a:xfrm>
          <a:off x="3636860" y="2003231"/>
          <a:ext cx="1198124" cy="1294185"/>
        </a:xfrm>
        <a:prstGeom prst="circularArrow">
          <a:avLst>
            <a:gd name="adj1" fmla="val 4687"/>
            <a:gd name="adj2" fmla="val 299029"/>
            <a:gd name="adj3" fmla="val 2499661"/>
            <a:gd name="adj4" fmla="val 15897299"/>
            <a:gd name="adj5" fmla="val 5469"/>
          </a:avLst>
        </a:prstGeom>
        <a:solidFill>
          <a:schemeClr val="accent5">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DFBC451B-17EF-4BDF-801F-65B5FE37ADC5}">
      <dsp:nvSpPr>
        <dsp:cNvPr id="0" name=""/>
        <dsp:cNvSpPr/>
      </dsp:nvSpPr>
      <dsp:spPr>
        <a:xfrm>
          <a:off x="2209791" y="1905008"/>
          <a:ext cx="1831885" cy="1831885"/>
        </a:xfrm>
        <a:prstGeom prst="leftCircularArrow">
          <a:avLst>
            <a:gd name="adj1" fmla="val 6452"/>
            <a:gd name="adj2" fmla="val 429999"/>
            <a:gd name="adj3" fmla="val 10489124"/>
            <a:gd name="adj4" fmla="val 14837806"/>
            <a:gd name="adj5" fmla="val 7527"/>
          </a:avLst>
        </a:prstGeom>
        <a:solidFill>
          <a:schemeClr val="accent5">
            <a:hueOff val="7412607"/>
            <a:satOff val="-27559"/>
            <a:lumOff val="-7255"/>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CBF5DB50-6DE4-4EEF-80D9-2BE0A90385D3}">
      <dsp:nvSpPr>
        <dsp:cNvPr id="0" name=""/>
        <dsp:cNvSpPr/>
      </dsp:nvSpPr>
      <dsp:spPr>
        <a:xfrm>
          <a:off x="4114801" y="762007"/>
          <a:ext cx="1975141" cy="1975141"/>
        </a:xfrm>
        <a:prstGeom prst="circularArrow">
          <a:avLst>
            <a:gd name="adj1" fmla="val 5984"/>
            <a:gd name="adj2" fmla="val 394124"/>
            <a:gd name="adj3" fmla="val 13313824"/>
            <a:gd name="adj4" fmla="val 10508221"/>
            <a:gd name="adj5" fmla="val 6981"/>
          </a:avLst>
        </a:prstGeom>
        <a:solidFill>
          <a:schemeClr val="accent5">
            <a:hueOff val="14825213"/>
            <a:satOff val="-55118"/>
            <a:lumOff val="-1451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latin typeface="+mn-lt"/>
              </a:defRPr>
            </a:lvl1pPr>
          </a:lstStyle>
          <a:p>
            <a:pPr>
              <a:defRPr/>
            </a:pPr>
            <a:fld id="{A730A468-66E0-44AC-A6DB-E32D5D5F3CF3}" type="datetimeFigureOut">
              <a:rPr lang="en-US"/>
              <a:pPr>
                <a:defRPr/>
              </a:pPr>
              <a:t>5/28/2012</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latin typeface="+mn-lt"/>
              </a:defRPr>
            </a:lvl1pPr>
          </a:lstStyle>
          <a:p>
            <a:pPr>
              <a:defRPr/>
            </a:pPr>
            <a:r>
              <a:rPr lang="en-US"/>
              <a:t>© 2007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914363" fontAlgn="auto">
              <a:spcBef>
                <a:spcPts val="0"/>
              </a:spcBef>
              <a:spcAft>
                <a:spcPts val="0"/>
              </a:spcAft>
              <a:defRPr sz="1200" smtClean="0">
                <a:latin typeface="+mn-lt"/>
              </a:defRPr>
            </a:lvl1pPr>
          </a:lstStyle>
          <a:p>
            <a:pPr>
              <a:defRPr/>
            </a:pPr>
            <a:fld id="{90B09E66-3115-4231-BCB2-DC012C6BD90E}" type="slidenum">
              <a:rPr lang="en-US"/>
              <a:pPr>
                <a:defRPr/>
              </a:pPr>
              <a:t>‹#›</a:t>
            </a:fld>
            <a:endParaRPr lang="en-US"/>
          </a:p>
        </p:txBody>
      </p:sp>
    </p:spTree>
    <p:extLst>
      <p:ext uri="{BB962C8B-B14F-4D97-AF65-F5344CB8AC3E}">
        <p14:creationId xmlns:p14="http://schemas.microsoft.com/office/powerpoint/2010/main" val="55904666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3:14.02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2387 488 1032,'0'0'1290,"0"0"-129,0 0 129,0 0-258,0 0 129,0 0-129,0 0-387,0 0 0,0 0-129,0 0-129,0 0 129,0 0-258,0 0 0,0 0 258,0 0 0,0 0 0,0 0-129,0 0 258,0 0-516,0 0 258,0 0-258,0 0 0,0 0-258,0 0 258,0 0-258,-11 0 258,11 0-129,0 0 129,0 0-129,0 0 129,0 0-129,0 0 258,0 0-258,0 0 129,-12-13 0,12 13-129,0 0 129,0 0 0,0 0 0,0 0-129,-13-23 0,13 23 0,0 0 129,0 0-258,-9-24 258,9 24-129,0 0 0,0 0 129,-14-18-129,14 18 129,0 0 0,0 0 129,-17-15-129,17 15 0,0 0 0,0 0 0,-17-16 0,17 16 129,0 0-129,0 0 0,-23-21 129,23 21-129,0 0 0,-20-19 129,20 19 0,-17-13 0,17 13-129,-19-14 129,19 14-129,-17-13 129,17 13-129,-22-12 0,22 12 0,-21-11 0,21 11 0,-22-10 0,22 10-129,-25-14 129,25 14 0,-25-13 0,25 13-129,-26-13 129,26 13 0,-29-14-129,29 14 129,-25-9 0,25 9-129,-23-10 129,23 10-129,-22-8 0,22 8 129,-22-6-129,22 6 0,-25-9 0,25 9 0,-23-7 0,23 7 0,-31-11 0,31 11 258,-31-13-258,14 10 0,0-3 0,-1-1 129,-1 0-129,-1 4 0,3-3 0,-3 3 0,20 3 129,-30-8-129,30 8 0,-23-6 0,23 6 0,-25-4 0,25 4 0,-25-6 129,25 6-129,-29-6 0,29 6 0,-28-6 0,28 6 0,-31-6 0,31 6 0,-28-5 0,28 5 0,-23-4 0,23 4 0,-20-4 129,20 4-129,0 0 0,-23-5 0,23 5 0,0 0 129,-25-3-129,25 3 0,-20-4 0,20 4-129,-22-7 129,22 7 0,-25-3 0,25 3 0,-20-4 0,20 4 0,-23-3 0,23 3 0,-22-4 0,22 4 0,-25-5 0,25 5 0,-21-3 0,21 3 0,-22-1 0,22 1 0,-20 0 0,20 0 0,-19 0 0,19 0 0,-20-3 129,20 3-129,-26 0 0,26 0 0,-25-4 129,25 4-129,-26 0 0,26 0 0,-24 0 0,24 0 0,-27 0 0,27 0 0,-28 0 0,28 0 0,-30 2 0,13 0 0,0 1 0,0-2 0,17-1 0,-29 3 0,29-3 0,-33 5 0,13-4 0,3 3 0,0-2 0,17-2 0,-36 10 0,19-6 129,-1 0-129,18-4 0,-31 8 0,31-8 0,-25 7 129,25-7-129,-20 6 0,20-6 129,-23 5-129,23-5 0,-24 9 129,24-9-129,-28 7 0,28-7 0,-31 12 0,31-12 0,-23 9 0,23-9 0,-23 10 0,23-10 0,-17 9 0,17-9 0,-19 13 0,19-13 0,-20 14 0,20-14 0,-18 16 0,18-16 0,-19 13 0,19-13 0,-17 14 0,17-14 0,0 0 0,-25 19 0,25-19 0,-21 18 0,21-18 0,-25 15 0,25-15 0,-30 18 0,30-18 0,-26 18 0,26-18 0,-26 18 0,26-18 0,-21 17 0,21-17 0,-20 17 0,20-17 0,-17 17 0,17-17 0,0 0 0,-21 25 0,21-25 0,0 0 0,-17 20 0,17-20 0,0 0 0,0 0 0,-17 20 0,17-20 0,0 0 0,-14 16-129,14-16 129,0 0 0,-16 18 0,16-18 0,0 0 0,-11 16 0,11-16 0,0 0 0,0 0 0,-12 22 0,12-22 0,0 0 0,-8 18 0,8-18 0,-8 16 0,8-16 0,-4 20 129,4-20 129,-6 20-258,6-20 258,-7 27-129,7-27 0,-7 22-129,7-22 129,-3 17-129,3-17 0,0 0 0,-5 20-129,5-20 129,0 0 0,0 0 0,0 17 0,0-17 0,0 0-129,0 17 129,0-17 0,0 0 0,0 19 0,0-19 0,0 0 0,5 17 0,-5-17-129,0 0 129,0 0 0,12 21 0,-12-21 0,0 0 0,11 20 0,-11-20 0,0 0 0,15 19 0,-15-19 0,0 0 0,11 17 0,-11-17 0,0 0 0,0 0 0,17 18-129,-17-18 129,0 0 0,0 0 0,14 17 0,-14-17 0,0 0 0,0 0 0,17 19 0,-17-19 0,0 0 0,0 0 0,22 19 0,-22-19 0,0 0 0,0 0 0,18 14-129,-18-14 258,0 0-258,21 9 129,-21-9 0,0 0 0,18 12 0,-18-12 0,0 0 0,20 11 0,-20-11 0,0 0 0,0 0 0,19 10 0,-19-10 0,0 0 0,20 9 0,-20-9 0,0 0 0,20 7 0,-20-7 0,0 0 0,22 11 0,-22-11 0,0 0 0,0 0 0,21 12 0,-21-12 0,0 0 0,0 0 0,21 7 0,-21-7 129,0 0-129,0 0 0,21 7 0,-21-7 0,0 0 0,22 7 0,-22-7 0,0 0 0,19 9 0,-19-9 0,0 0 0,20 7 0,-20-7 0,0 0 0,20 5 0,-20-5 0,18 0 0,-18 0 0,0 0 0,17 5 0,-17-5 0,0 0 0,24 3 0,-24-3 0,0 0 0,20 6 0,-20-6 0,18 4 0,-18-4 0,0 0 0,24 7 0,-24-7 0,0 0 0,23 7 0,-23-7 0,0 0 0,25 6 0,-25-6 0,0 0 129,18 4-129,-18-4 0,0 0 0,22 3 0,-22-3 0,0 0 0,23 4 0,-23-4 0,19 0 0,-19 0 0,0 0 0,23 0 0,-23 0 0,17 0 0,-17 0 0,0 0 0,0 0 0,26 2 0,-26-2 0,0 0 129,17 0-129,-17 0 0,0 0 0,24 0 0,-24 0 0,0 0 0,24 0 0,-24 0 0,0 0 0,22 0 129,-22 0-129,17 0 0,-17 0 0,17 0 0,-17 0 0,20 0 0,-20 0 0,21-2 0,-21 2 0,21-4 0,-21 4 0,22 0 0,-22 0 129,20-3-129,-20 3 0,19-1 0,-19 1 0,18-2 0,-18 2 0,17-1 0,-17 1 0,0 0 0,23 0 0,-23 0 0,0 0 0,22 0 0,-22 0 0,0 0 0,22-5 0,-22 5 0,0 0 0,17 0 0,-17 0 0,0 0 0,20-1 0,-20 1 0,0 0 0,19 0 0,-19 0 0,0 0 0,17-5 129,-17 5-129,0 0 0,23 0 0,-23 0-129,0 0 129,23-2 0,-23 2 0,0 0 0,19 0 0,-19 0 0,0 0 0,17 0 129,-17 0-258,0 0 129,0 0 0,21 0 0,-21 0 0,0 0 0,21 0 0,-21 0 0,0 0 0,20 0 0,-20 0 129,0 0-129,25 0 0,-25 0 0,0 0 0,20 0 0,-20 0 0,0 0 0,17 0 0,-17 0 0,0 0 0,0 0 0,0 0 0,17 0 0,-17 0 0,0 0 0,0 0 0,20 0 0,-20 0 0,0 0 0,20 0 0,-20 0 0,0 0 0,22 0 0,-22 0 0,0 0 0,17 0 0,-17 0 0,0 0 0,0 0 0,18 0 0,-18 0-129,0 0 129,17 0 0,-17 0 0,0 0 0,19 0 0,-19 0 0,0 0 0,20 0 0,-20 0 0,0 0 0,19 2 0,-19-2 0,0 0 0,20 1 0,-20-1 0,0 0 0,17 0 0,-17 0 0,0 0 0,17 0 0,-17 0 0,0 0 0,0 0 0,18 4 0,-18-4 0,0 0 0,22 1 129,-22-1-129,0 0 0,23 0 0,-23 0 0,0 0 0,0 0 0,21 0 0,-21 0 0,0 0 0,0 0 0,0 0 0,20 0 0,-20 0 0,0 0 0,21 0 0,-21 0 0,0 0 0,25 0 0,-25 0 0,0 0 0,22 0 0,-22 0 0,0 0 0,18 0 0,-18 0 0,0 0 0,21-1 0,-21 1 129,0 0-129,20-5 0,-20 5 0,0 0 0,0 0 0,20-5 0,-20 5-129,0 0 129,0 0 0,0 0 0,17-3 0,-17 3 0,0 0 0,0 0 0,0 0 0,22-5 0,-22 5 0,0 0 0,23-5 0,-23 5 0,17-1 0,-17 1 129,17 0-129,-17 0 0,0 0 0,22 0 0,-22 0 0,0 0 0,21 0 0,-21 0 0,17 0 0,-17 0 0,19 0 0,-19 0 0,17-3 0,-17 3 0,22-5 0,-22 5 0,21 0 0,-21 0 0,19-5 0,-19 5 0,22-1 0,-22 1 0,17-3 0,-17 3 258,0 0-258,0 0 0,21-9 0,-21 9 129,0 0-129,0 0 0,17-10 0,-17 10 129,0 0-129,20-17 0,-20 17 0,0 0 0,21-15 0,-21 15 0,0 0 0,0 0 0,20-15 0,-20 15 0,0 0 0,0 0 0,18-12 0,-18 12 0,0 0 129,0 0-129,0 0 0,20-21 0,-20 21 0,0 0 0,0 0 129,16-20-129,-16 20 0,0 0 0,0 0 0,15-20 0,-15 20 0,0 0 0,16-23 0,-16 23 0,0 0 0,20-26 129,-20 26-129,0 0 0,17-22 0,-17 22 0,0 0 0,14-19 0,-14 19 0,0 0 0,12-19 0,-12 19 0,0 0 0,0 0 0,11-17 129,-11 17-129,0 0 0,0 0 0,7-19 0,-7 19 129,0 0-129,0 0 0,0 0 0,3-17 129,-3 17-129,0 0 0,0-20 0,0 20 0,0 0 0,0-24 0,0 24 0,0 0 0,0-23 0,0 23 0,0 0 0,0 0 0,0-19 0,0 19 0,0 0 0,0 0 129,0 0-129,0 0 0,0-18 0,0 18 129,0 0-129,0 0 0,-10-16 0,10 16-258,0 0 258,0 0-129,-7-20 129,7 20-258,0 0 258,0 0-129,0 0 129,0 0 0,0 0-129,0 0 129,0 0 0,-11-16 0,11 16 0,0 0-129,0 0 129,0 0 0,0 0 0,-5-19-129,5 19 129,0 0 0,0 0-129,0 0-129,0 0 0,0 0-129,0 0-516,0 0-774,0 0-2064,0 0 129,0 0-645,-9-28 0</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0:05.52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331 641 645,'0'0'903,"-15"17"0,15-17-129,-6 19 129,6-19 0,0 0 0,-11 23 0,11-23 0,0 0 0,-16 19 0,16-19 0,0 0 0,0 0-129,-18 14 0,18-14-129,0 0 129,0 0 0,0 0-258,-21-2 0,21 2 129,0 0-258,-21-12 0,21 12 0,-27-9 129,27 9-129,-27-10 0,27 10 0,-31-8 0,31 8-129,-25-7 0,25 7 0,-24-8 0,24 8 129,-23-14-129,23 14 129,-17-14-129,17 14 0,-16-18 0,16 18-129,-11-21 0,11 21-129,-13-24 0,13 24 129,-2-24-129,2 24 0,-6-24 0,6 24 0,0-28 0,0 28 129,0-30-129,0 30 129,0-27-129,0 27 0,5-28 129,-5 28-129,1-22 0,-1 22 0,5-22 0,-5 22 129,5-24-129,-5 24 0,8-25 0,-8 25 0,8-23 0,-8 23 0,8-19 0,-8 19 0,0 0 0,9-20 0,-9 20 0,0 0 0,13-20 0,-13 20 129,0 0-129,23-27 0,-23 27 0,12-18 0,-12 18 129,15-19-129,-15 19 0,0 0 0,21-18 0,-21 18 0,0 0 0,17-14 0,-17 14 0,0 0 0,18-16 0,-18 16 0,17-7 0,-17 7 0,23-11 0,-23 11-129,24-10 129,-24 10 129,25-6-129,-25 6 0,25-8 0,-25 8 0,24-6 0,-24 6 0,25-6 0,-25 6 0,24-6 0,-24 6 0,31-6 0,-31 6 0,28-8 0,-28 8 0,32-8 0,-32 8 0,32-7 0,-32 7 0,26-8 0,-26 8 0,32-6-129,-13 2 129,-19 4 0,35-3 0,-15 0 0,2 2 0,2-1 0,0 2 0,0 0 0,-2 0 0,-1 0 0,2 0 0,-4 0 0,2-1 0,-4 1 0,1-3 0,-18 3 0,29-2 0,-29 2 0,27-2 0,-27 2 0,24-1 0,-24 1 129,22 0-129,-22 0 0,24 0 0,-24 0 0,21 0 0,-21 0 0,22-2 0,-22 2 0,24-3 0,-24 3 129,26-1-129,-26 1 0,29-2 0,-29 2 0,29-4 0,-29 4 0,27 0 129,-27 0-129,25-2 0,-25 2 0,25 0 0,-25 0 0,25-2 129,-25 2-129,27 0 0,-27 0 0,31 0 0,-31 0 0,32 0 0,-15 0 0,1 0 0,1 0 0,-19 0 0,35 0 0,-17 0 0,0 2 258,-18-2-258,35 5 129,-18-4-129,-17-1 0,32 0 129,-32 0-129,26 0 0,-26 0 0,27 0 0,-27 0 0,31 3 0,-14 0-129,-17-3 129,39 2 129,-20-1-129,3-1 0,-1 2 0,0 0 0,1-2 0,-4 0 0,4 3 0,-4-3 0,1 1 0,-19-1 0,35 2 0,-17-1 0,-1-1 0,4 3 129,-2-3-129,4 0 0,-2 0 0,3 0 0,-2 0 129,4 0-129,-2-3 0,0 3 0,-2 0 0,2-1 0,-3 1 0,1 0 0,-1 0 0,0 0 0,0 0 0,-4-2 129,3 1-129,-20 1 0,36-3 0,-36 3 0,37-4 0,-18 4 0,2-1 0,6 1 0,-1 0 129,1 0-129,2 0 0,3 0 0,-5 0 129,4 0-129,-3 0 0,0 0 129,-3 0-129,-4 0 0,1 0 0,-4 0 0,-18 0 0,32 0 0,-32 0 129,22 0-129,-22 0 0,20 0 0,-20 0 0,20 0 129,-20 0-129,0 0 0,28 0 129,-28 0-129,20 0 0,-20 0 0,18 0 0,-18 0 129,22 0-129,-22 0 0,0 0 0,26 0 0,-26 0 0,24 0 0,-24 0 0,21 0 0,-21 0 129,29 0-129,-29 0 0,30 0 0,-30 0 0,27 0 0,-27 0 0,31 0-129,-31 0 129,27 1 0,-27-1 129,30 4-129,-30-4 0,31 3 0,-31-3 0,30 3 0,-11-2 0,-1 4 0,1-5 0,2 5 0,-3-4 129,1 1-129,-19-2 0,32 3 0,-32-3 0,24 1 0,-24-1 0,0 0 0,22 2 0,-22-2 0,0 0 0,18 5 0,-18-5 0,0 0 0,24 6 0,-24-6 0,17 1 0,-17-1 0,0 0 0,23 3 0,-23-3 0,0 0 0,22 5 0,-22-5 0,0 0 0,0 0 0,21 6 0,-21-6 0,0 0 0,21 3 0,-21-3 129,0 0-129,19 6 0,-19-6 0,19 5 0,-19-5 0,0 0-129,19 8 129,-19-8 0,0 0 0,0 0 0,20 11 0,-20-11 0,0 0 0,24 4 0,-24-4 0,0 0 0,20 10 0,-20-10 0,18 4 0,-18-4 0,0 0 0,21 16 0,-21-16 0,21 14 0,-21-14 0,22 17 0,-22-17 0,19 15 0,-19-15 0,19 14 0,-19-14 0,0 0 0,0 0 0,18 22 0,-18-22 129,0 0-129,0 0 0,10 20 0,-10-20 129,1 17-129,-1-17 0,7 20 129,-7-20-129,3 23 0,-3-23 0,3 25 0,-3-25 0,2 22 0,-2-22 0,0 20 0,0-20 129,0 17-129,0-17 0,0 0 0,0 20 0,0-20 0,0 19 0,0-19 0,0 0 0,0 21 0,0-21 0,-2 22 129,2-22-129,-6 19 0,6-19 0,-7 17 0,7-17 0,-3 17 0,3-17 0,-6 18 0,6-18 129,-7 19-129,7-19 0,-5 21 0,5-21 129,-8 17-129,8-17 0,-11 27 0,11-27 129,-16 21-129,16-21 0,-16 17 0,16-17 129,-16 19-129,16-19 129,0 0-129,-19 23 129,19-23 0,-22 17-129,22-17 129,-24 17-129,24-17 129,-28 16-129,11-8 129,17-8-129,-24 13 129,24-13-129,-29 11 129,29-11-129,-27 10 129,27-10-129,-32 7 0,32-7 129,-34 6-129,34-6 129,-30 5-129,30-5 0,-34 3 129,34-3-129,-33 3 0,33-3 129,-34 0-129,15 0 0,-2 0 0,3 0 0,-1 0 0,-2 0 0,2 0 0,-2 0 0,-1 0 129,0-3-129,1 3 0,-3-1 0,-3 1 0,6-2 0,-2 2 0,-1-1 0,2 1 0,-4-4 0,5 4 0,-3 0-129,2-1 129,-4 1 0,-4 0 0,4-2 0,1 2 0,-2 0 0,1 0 0,0 0 0,1 0 0,-4 0 0,8 0 0,-3 0 0,2 0-129,-1 0 129,3 0 0,-1 0 0,2 2 0,-4-1 0,-2 3 0,2-3 0,-1 1 0,0 2 0,0-2-129,3-1 129,-3-1 0,4 4 0,0-3 0,-2-1 0,-2 2 0,3-2 0,-8 0 0,-1 3 0,-2-2 0,2 2-129,-6 0 129,3 1 0,-3 0 0,-2-1 0,4 0 0,1 0 0,-1 1 0,2-1 0,2-2 0,-2 2 0,1-3 0,4 3 0,0-3 0,0 0 0,0 0 0,-2 0 0,6 0 0,-1 0 0,0-3 0,2 3 0,1 0 0,4-1 0,17 1 0,-29-3 0,10 0 0,19 3 0,-32-2 0,14 0 0,18 2-129,-29 0 129,29 0 0,-30 0 0,30 0 0,-26-1 0,26 1 0,-24 0 0,24 0 129,-25-2-129,25 2 0,-32-4-129,32 4 129,-36-3 0,17 0 0,0 1 0,-2-3 0,-3 4-129,2-2 129,2 0 0,-2 0 0,4-1 0,18 4 0,-33-3 0,33 3 0,-27-3 0,27 3 0,-28-3 0,28 3 0,-28-6 0,28 6-129,-31-6 129,31 6 129,-32-6-258,32 6 129,-27-7 0,27 7 0,-27-1 0,27 1 0,-24-3 0,24 3 0,-26-5 0,26 5 0,-32 0 0,15-1 0,-3-3 0,-5 4 0,-7 0 0,0 0-129,1 0 129,1 0 0,4 0 0,1 5 0,4-3 0,21-2 0,-22 4 0,22-4 0,0 0 0,0 0 0,0 0 0,-20 0 0,20 0 0,0 0 0,0 0 0,0 0 0,-17 0 0,17 0 0,0 0 0,0 0 0,0 0 0,-19-1 0,19 1 0,0 0 0,0 0-129,0 0 129,0 0-129,0 0 129,0 0-129,0 0 0,-20-11 129,20 11-129,0 0 0,0 0-129,0 0 0,0 0 0,0 0-129,0 0-129,-19-8-258,19 8-387,0 0-258,0 0-645,0 0-1677,0 0-516,0 0-129,-8-20 129</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0:10.14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36 33 1677,'0'0'2580,"0"0"0,0 0-258,0-17-258,0 17-258,0 0-387,0 0-387,0 0-387,0 0 0,0 0-387,-18-13 129,18 13-129,0 0 129,0 0 129,-19-4 0,19 4-129,0 0 129,0 0 0,0 0 0,0 0-129,0 0-129,0 0 129,0 0-129,0 0-258,0 0 0,0 0 0,0 0-129,0 0 129,0 0 0,0 0 0,17 0-129,-17 0 258,36 4-129,-16-3 0,3-1 0,-4 2 0,3 1 0,-2-2 0,2-1 0,-22 0 0,32 8 0,-32-8 129,27 8-129,-27-8 0,29 6 129,-29-6-129,29 8 129,-10-4-129,-1-1 129,-1 4 0,1-4-129,-1 1 129,3 1-129,-20-5 0,32 9 129,-32-9-129,25 10 0,-25-10 0,20 6 0,-20-6 0,0 0 0,24 8 129,-24-8-129,0 0 0,24 7 0,-24-7 0,24 5 0,-24-5 0,19 8 129,-19-8-129,22 6 0,-22-6 0,0 0 0,23 4 129,-23-4-129,0 0 129,19 0-129,-19 0 129,0 0 0,24 0 0,-24 0-129,0 0 129,22 0-129,-22 0 129,0 0-129,27 2 0,-27-2 129,0 0-129,24 6 0,-24-6 0,20 3 0,-20-3 0,17 5 258,-17-5-258,0 0 0,26 6 0,-26-6-258,17 6 258,-17-6 0,18 8 0,-18-8 0,0 0 0,24 19 0,-24-19 0,21 15 258,-21-15-258,19 22 0,-19-22 129,18 31-129,-7-11 129,-2 0 0,-1 2-129,2 2 129,0 3 0,-4 1 0,4-1 0,-2 1 0,0 2 0,1 1-129,2 0 129,2-2-129,-5 0 0,7-3 0,-7 2 0,6 0 129,-1-2-129,0 5 129,-2-3-129,0 6 129,0-1-129,-3 5 129,7 0-129,-6 0 0,-1 1 0,-3-5 0,5 5 129,-6-7-129,3 2 0,-1 2 0,1 1 0,-3 2 0,3-2 0,1 5 0,-3-4 0,-2 7 0,2-4 0,-1-1-129,1 2 129,-3-4 0,-1 9 0,3-1 0,-1 4 0,2-1-129,-4-1 129,1 6 0,-1 4 0,4-9 129,-3 4-129,-1-10 0,-1 1 0,0-4 129,4 2-129,-3-7 0,1 1 0,-2-1 0,1 3 0,-1 8 0,0-1 0,0 3 0,0-2 129,0 7-258,4 0 258,-3-1-129,1-1 0,-1-3 0,4 0 0,-3-4 0,4 1 0,-4-5 129,-1 2-129,-1-5 129,5-2 0,-5-1 0,3 4 0,-3 3 129,0 6-258,0-5 129,2 3-129,3-1 0,-4 3 0,1-2 129,1-3-258,0-5 129,2-2 0,-2 1 0,4 0 129,-4 4-129,0 2 0,5-2 0,-6 5 0,1 4 0,3 5 0,1 4 0,-4 2 0,0-1 0,2 4 0,-5 2 0,5 0 0,-3-6 0,1 2-129,2-3 129,-5 1-129,3-3 129,0 0-129,-1-1 129,-2 4-129,0 2 129,0-3 0,0 1 0,0-1 0,0 5 0,0 1 0,0 3 0,0 1 0,0-3 0,0 3 0,1-3-129,-1 0 129,5-4 129,-2-4 0,2-1 0,-3-1-129,1-7 258,2 4-258,-2-9 129,2 2-129,-5 0 0,0-5 0,0-1 0,1-2 129,-1 5-129,0 1 0,0 3 0,-1-1 0,1 2 0,-2 1 0,-1 3 0,1-2 0,2-1 0,0 0 0,0-1 0,0 1 0,0 1 0,0-2 0,0-1 0,0 2 0,-1-1 0,1 1 0,-2 3-129,2 1 129,0-1 0,0 5 0,0-2 0,5-1 0,1 1 0,-1 0 129,-2-6-129,2 3 0,-3 2 0,1-7 129,0-1-129,-1-1 0,-1 1 0,1 1 129,1-3-129,2 1 0,-2 1 0,-1 3 0,-1-4 129,1 4-129,3-7-129,-4 0 129,-1 4 0,0-1-258,0-6 258,2 0-129,1-3 129,-3-1-129,0 5 129,3-3 0,0-5 0,2 1 0,-3 2 0,3 0 0,-5-1 0,4-1 0,1-2 0,-5 1 0,0 1 0,0-3 0,0-1 0,0-1 0,0-3 0,0 4 0,0 2 0,0-1 0,0 1 0,3-3 0,4 3-129,-6 2 258,3-1-258,-3-1 129,2-4 0,-3-1 0,0-4 0,4 4 0,-4-6 0,0-1 0,0 1 0,0 0 0,0-2-129,0-17 258,0 30-258,0-30 258,0 35-129,0-35 0,-4 32 0,4-32 0,-1 29 0,1-29 0,-3 30 0,3-30 0,-4 28 0,4-28 0,-1 28 129,1-28-129,-2 24 0,2-24 0,-1 24 0,1-24-129,0 23 0,0-23 0,-4 26 129,4-26-129,-3 33 129,2-16-129,1-17 129,0 29 0,0-29 0,0 28 129,0-28-258,0 27 129,0-27 0,0 17 0,0-17 0,0 0 0,0 24 0,0-24 0,0 20 0,0-20 0,0 24 0,0-24 0,0 21 0,0-21 0,0 17 0,0-17 129,0 0-129,0 0 0,0 0 0,4 18 0,-4-18 0,0 0 0,0 20 0,0-20 0,0 23 0,0-23 0,0 24 129,0-24-129,0 18 0,0-18 0,0 0 129,0 20-129,0-20 0,0 0 0,0 0 0,0 0 129,0 0-129,-4 17 0,4-17 0,0 0 0,0 0 0,-23 16 0,23-16 0,-17 14 0,17-14 0,-23 12 0,23-12 0,-25 14 0,25-14 0,-23 8 0,23-8 129,-21 11-129,21-11 0,-21 4 0,21-4 0,-17 3 129,17-3-129,-21 2 0,21-2 0,-19 0 129,19 0-129,-18 0 0,18 0 129,0 0-129,-21 0 0,21 0 129,0 0-129,0 0 0,-19-6 0,19 6 129,0 0-129,0 0-129,-21-3 258,21 3-129,0 0-129,0 0 129,-25-11 0,25 11 0,0 0 0,-23-8 0,23 8 0,0 0 0,-19-4 0,19 4 0,0 0 0,0 0 0,-19-14 0,19 14 0,0 0 0,0 0 0,-19-10 0,19 10 0,0 0 0,0 0 0,0 0-129,-21 0 129,21 0 0,0 0 0,0 0 0,0 0 0,0 0 0,0 0 0,0 0-129,0 0 129,0 0 0,0 0-129,0 0 129,0 0-129,0 0 129,0 0 0,0 0 0,0 0-129,0 0 129,0 0 0,0 0 0,0 0 0,0 0-129,0 0 129,0 0 0,0 0 0,0 0 0,0 0-129,0 0 129,0 0-129,0 0 129,0 0-129,0 0 0,0 0 0,0 0 129,0 0-129,0 0-129,0 0 129,0-17-129,0 17 0,0 0-129,5-18 129,-5 18-258,0 0-258,0 0 129,0 0-258,0 0-387,0 0-387,0 0-645,0 0-1032,0 0-903,0 0 0,11-27 387</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0:11.51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172 0 2451,'0'0'3096,"0"0"258,0 0-1290,0 0-645,0 0-258,0 0-387,0 0-258,0 0 129,0 0 0,0 0 129,0 0 0,0 0 129,0 0-129,0 0 0,0 0-129,0 0-129,0 0-129,0 0 129,0 0-258,0 0 0,0 18-129,0-18 129,0 0-129,0 0 0,-15 20-129,15-20 129,0 0 0,-16 17-129,16-17 0,0 0 129,-16 19-129,16-19 0,0 0 0,-19 19 0,19-19 0,0 0 129,-17 20-258,17-20 129,0 0 129,0 0-258,-23 23 129,23-23 0,0 0 0,0 0 0,-19 18 0,19-18 0,0 0 0,-13 21 0,13-21 0,0 0 0,0 0 0,-8 24 0,8-24 0,0 0 0,-3 20 0,3-20 0,0 0 0,-5 22 129,5-22-129,0 0 129,0 0 0,0 0-129,-3 22 129,3-22-129,0 0 0,0 0 0,0 0 129,0 0-129,-8 21 0,8-21 0,0 0 0,0 0 0,0 0 258,-6 18-258,6-18 129,0 0-129,0 0 129,0 0-129,0 0 129,0 0-129,0 0 129,0 0-129,0 0 129,0 0-129,0 0 129,0 0-129,0 0 0,0 0 129,0 0-129,0 0 0,0 0 0,0 0 0,0 0 0,0 0 0,3 23 0,-3-23-129,21 15 129,-21-15 0,24 30 0,-24-30 0,22 29 0,-22-29 0,21 29 0,-21-29 0,17 27 0,-17-27 0,15 21 0,-15-21 0,0 0 0,22 17 0,-22-17 0,0 0 0,0 0 0,19 11 129,-19-11-129,0 0 0,0 0 0,0 0 0,0 0 0,0 0 0,0 0 0,0 0 0,0 0 0,0 0-129,0 0 129,0 0-129,0 0 129,0 0-129,0 0-129,0 0 129,0 0-258,20 17 129,-20-17-129,0 0-258,0 0-129,20 24-645,-20-24-516,0 0-1290,23 14-774,-23-14-387,0 0 129</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2:33.4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3586 466 1,'-10'-10'1160,"10"10"1,0 0-129,0 0 0,0 0 129,0 0-258,0 0 129,-19 0-258,19 0-129,0 0 0,0 0 0,0 0 0,0 0-129,0 0 0,0 0 0,0 0 258,0 0-129,0 0 0,0 0 129,-19-4-129,19 4 0,0 0 0,0 0-129,0 0-129,0 0 258,0 0-258,0 0 0,0 0 0,0 0-129,0 0 129,-18-6-258,18 6 129,0 0 0,0 0 0,0 0-129,0 0 258,0 0-129,0 0 0,-20-7 0,20 7-129,0 0 129,-21 0-129,21 0 129,0 0-129,-19 0-129,19 0 129,0 0 0,-23 0-129,23 0 129,0 0-129,0 0 0,-17 0 129,17 0-129,0 0 129,-18 0 0,18 0 129,-19 0-129,19 0-129,0 0 129,-24-7 0,24 7 0,-18-8-129,18 8 129,0 0-129,-24-9 0,24 9 129,0 0-129,-24-10 0,24 10 129,-17-4 0,17 4-129,-23-5 129,23 5-129,-24-11 0,24 11 0,-25-13 0,25 13 0,-24-12 0,24 12 0,-26-9 0,26 9 129,-24-7-129,24 7 129,-24-4-129,24 4 129,-27-2-129,27 2 129,-29-4-129,29 4 0,-27-7 129,27 7-129,-26-7 0,26 7 0,-30-10 129,30 10-129,-30-10 0,12 6 0,18 4 0,-32-10 0,14 3 0,-1 4 0,0-1 129,0-1-129,19 5 0,-37-11 0,37 11 0,-35-9 0,17 3 0,18 6 0,-33-13 0,14 9 0,1-6 0,-1 4 0,1 2 0,-1-3 0,0 1 0,-2 0 0,2 0 0,0-2 0,-1 2 0,1 0 0,-2 0 0,2 1 0,0-3 0,0 2 0,1 0 0,1 0 0,-1-2 0,-3 2 0,2-2 0,1 2 0,18 6 0,-35-10 0,35 10 0,-30-10 0,9 8 0,21 2 0,-35-6 0,14 3 0,2-2 0,-2 0 0,0 2 0,-1 0 0,4 2 0,-2-2 0,2 0 0,0 1 0,-2 0 0,-1-1 0,0 2 0,0 1 0,-3 0 0,2 0 0,-1 0 0,4 0 0,2 0 0,17 0 0,-31 0 0,31 0 0,-22 0 0,22 0 0,-23-3 0,23 3 0,-25-3 0,25 3 0,-26-5 0,26 5 0,-30 0 0,30 0 0,-32-5 0,32 5 0,-31-1 0,31 1 0,-36-2 0,36 2 0,-32-1 0,32 1 0,-29 0 0,29 0 0,-24 0 0,24 0 0,-22-3 0,22 3 0,-24 0 0,24 0 0,-26-2 0,8 0 0,-1 2 0,-2 0 0,1-3 0,-4 3 0,-2 0 0,-1 0 0,3 0 0,0 0 0,1 0 0,4 0 0,0 3 0,19-3 0,-29 2 0,29-2 0,-27 0 0,27 0 0,-22 0 0,22 0 0,-28 2-129,28-2 129,-25 0 0,25 0 0,-24 4 0,24-4 0,-19 2 0,19-2 0,-18 1 0,18-1 0,-22 6 0,22-6 0,-23 5 0,23-5 0,-24 5 0,24-5 0,-28 6 0,28-6 0,-28 6 0,28-6 0,-24 6 0,24-6 0,-24 7 0,24-7 0,-17 3 0,17-3 0,0 0 0,-24 6 0,24-6 0,0 0 0,-21 6 0,21-6 0,0 0 0,0 0 0,-22 8 0,22-8 0,0 0 0,-29 8 0,29-8 0,-23 7 0,23-7 0,-32 13 0,32-13 0,-30 12 0,30-12-129,-29 12 129,29-12 0,-22 10 129,22-10-129,-21 6 0,21-6 0,-19 8 0,19-8 0,-19 4 0,19-4 0,-21 10-129,21-10 129,-23 9 0,23-9 0,-23 8 0,23-8 0,-24 7 0,24-7 0,-23 10 0,23-10 129,0 0-258,-22 9 129,22-9 0,0 0 0,-21 11 0,21-11 0,0 0 0,-27 15 0,27-15 0,-23 14 0,23-14-129,-24 14 129,24-14 0,-24 16 0,24-16 0,-22 13 0,22-13 0,-21 18 0,21-18-129,-19 18 129,19-18 0,-18 28 0,9-9 129,9-19-129,-16 26 129,8-7 0,8-19 0,-11 34-129,11-34 129,-13 28-129,13-28 0,-11 26 0,11-26 0,-13 23 0,13-23 0,-15 22 0,15-22 0,-8 22 0,8-22-129,-8 18 129,8-18 0,0 0 0,-3 24-129,3-24 129,0 0 0,-1 21-129,1-21 129,0 22 0,0-22-129,0 25 129,0-25 0,0 29 0,0-29 0,0 33 0,0-33 0,1 26 129,1-7-258,-2-19 129,1 30 0,-1-30 0,5 33 0,-5-33 0,7 31 0,-7-31-129,8 28 129,-8-28 0,12 25-129,-12-25 129,15 23 0,-15-23 0,16 21 0,-16-21 0,17 16 0,-17-16 0,0 0-129,29 15 129,-29-15 0,19 11 0,-19-11 0,23 16 0,-23-16 129,27 12-129,-8-6 0,-19-6 0,31 13 129,-11-12-129,0 2 129,4 0-129,-4-1 0,1 3 129,-2-2-129,5-3 0,-6 0 0,1 4 129,-19-4-129,32 3 0,-32-3 0,32 5 0,-14-3 0,-18-2 0,32 4 0,-32-4 129,33 3-129,-14-1 0,-19-2 0,34 6 0,-16-6 0,-1 0 0,-17 0 0,32 3 0,-32-3 0,31 5 129,-31-5-129,32 8 0,-13-5 0,-2 0 0,6-2 0,-2 4 0,-1-3 0,3 1 0,-4-2 0,3 1 0,-22-2 0,32 6 0,-32-6 0,31 6 0,-31-6 0,27 6 0,-27-6 0,30 2 0,-30-2 0,32 0 0,-14 1 0,-18-1 0,33 5 0,-15-3 0,1 1 0,-1-2 129,-1 1-129,3 2 0,-1-2 0,-2-2 0,3 2 0,2-2 0,-3 0 0,2 3 0,-3-2 0,4-1 0,-1 0 0,0 0 0,-2 0 0,0 0 0,0 2 0,2-2 0,1 0 0,-22 0 0,36 0 0,-17 0 0,-2 0 0,4 0 0,-3 0 129,-1 0-129,1 0 0,1 0 0,-1 0 0,-1 0 0,-17 0 0,32 0 0,-32 0 0,34 0 0,-13 0 0,-2 0 0,-2 0 0,4 0 0,-2 0 0,4 0 0,-4 0 0,2 0 129,-4 0-129,1 0 0,0 0 0,2 0 0,-2 0 0,-18 0 0,34 0 0,-34 0 0,32 0 0,-32 0 0,30 0 0,-30 0 0,34 0 0,-34 0 0,31-2 0,-8 2 0,-23 0 0,38-1 0,-17 1 0,1 0 0,-2-3 129,2 1-129,-3 0 0,2-1 0,-3 2 0,-1-1 0,1 1 129,1-4-129,-1 5 0,1-1 0,-2 1 0,4-4 0,3 4 129,-3 0-129,3-1 0,0 1 0,0 0 0,2 0 0,1-2 0,-6 2 0,-1 0 0,0 0 0,-1 0 0,-2 0 0,-17 0 0,29 0 0,-29 0 0,30 0 0,-30 0 0,32-3 0,-14 3 0,0-1 0,-18 1 0,35-3 0,-35 3 0,27-4 0,-27 4 129,26-3-129,-26 3 0,22-4 0,-22 4 0,19-6 0,-19 6 0,21-7 129,-21 7-129,24-7 0,-24 7 0,26-10 0,-26 10 0,25-10 0,-25 10 0,24-8 0,-24 8 129,21-10-129,-21 10 0,19-9 0,-19 9 0,18-6 0,-18 6 0,22-9 0,-22 9 0,23-13 0,-23 13 0,20-7 0,-20 7 0,0 0 129,23-14-129,-23 14 0,0 0 0,0 0 0,17-14 0,-17 14 0,0 0 0,0 0 129,18-16-129,-18 16 0,0 0 0,0 0 0,27-9 0,-27 9 129,0 0-129,21-11 0,-21 11 0,0 0 0,21-14 0,-21 14 129,0 0-129,11-18 0,-11 18 0,0 0 0,16-17 0,-16 17 0,14-19 0,-14 19 0,15-22 0,-15 22 0,17-26 0,-17 26 0,11-26 0,-11 26 0,15-30 0,-15 30 0,11-29 0,-11 29 0,14-28 0,-14 28 0,15-25 0,-15 25 0,11-25 0,-11 25 0,11-20 0,-11 20 129,0 0-129,5-21 0,-5 21 0,3-17 129,-3 17-129,0 0 0,0-27 129,0 27-129,0 0 0,0-23 0,0 23 0,0 0 129,0 0-129,-3-18 0,3 18 0,0 0 0,0 0 0,0 0 0,0 0-129,-10-18 129,10 18 0,0 0 0,0 0-129,0 0 129,0 0-129,0 0 0,0 0-129,0 0-129,0 0 0,0 0-387,0 0-516,-3-18-903,3 18-1935,0 0-129,0 0-129,0 0-129</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2:37.98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16 129,'0'0'1548,"0"0"258,0 0 0,0 0 387,0 0-387,0 0 0,0 0-387,0 0 258,0 0-387,0 0-129,0 0-258,0 0 0,0 0-258,0 0-129,0 0 0,0 0-258,0 0-129,0 0-129,0 0 0,0 0 0,0 0 0,0 0 0,18-8 0,-18 8 0,27-1 129,-27 1-129,31 0 129,-14 0-129,1 0 129,3 0-129,1 0 129,-1 0-129,8 0 129,-1 1 0,3 1 0,1 2-129,-5-2 129,3-1 0,-1 2-129,-5-1 258,-6 0-258,-18-2 129,29 3 0,-29-3-129,22 1 129,-22-1 0,0 0-129,24 6 129,-24-6 0,0 0-129,26 4 129,-26-4-129,0 0 129,22 10 0,-22-10 0,19 8 0,-19-8 0,0 0 0,29 20 0,-29-20 0,16 17 0,-16-17 0,19 27 0,-19-27-129,18 34 129,-7-14-129,-3 5 258,2-2-129,-1 8-129,-1-7 129,2 7 0,-2-3-129,0 3 0,-3 2 129,3-8-129,-4 6 0,3-4 129,-1 6-129,-3 1 129,4-5-129,-2 5 0,-2-3 129,2 8-129,-2-3 129,2 1-129,-2-2 0,2 3 129,-2 3-129,3 3 0,-4-9 129,3 6-258,-2-3 258,-2-1-129,3-1 0,-1 0 0,-2-2 0,3 1 0,-3 2 0,2 4 0,1 2 0,0-1 129,3 3-258,-4 3 258,3 4-258,1-1 258,-4 4-258,2-4 258,1 4-258,-3-2 258,-1 1-129,4-3 0,-4-1 0,1-1 129,0 1-129,-1-2 0,1 1 129,-1 3-258,-1 0 258,-1-1-258,5 0 129,-3 0-129,-1 2 129,-1 1 0,2-1 0,1 1 0,-1-3 0,1 5 129,-3 3-129,3 4 129,-1 0-129,-1 1 0,1 4 129,-2-5-129,0 5 129,3-3 0,-1-3 0,4 0 0,-4 6 129,-1-1-258,4-1 129,-2-1 0,-1-1-129,0 1 129,-2 1-129,0 1 0,0-8 0,0 1 129,0 1-129,0-1 0,0 3 129,0 2-129,-2 4 0,0-1 0,2-2 0,-1 5 0,-1 5 0,2-3 129,0 1-258,0-2 258,0-3-129,0-1 0,0-6 0,0 0 0,0-6 129,0 1-129,0-3 0,-3 1 129,-2 0-129,0 0 0,-1 2 0,1 5 0,0 0 0,4-4 0,-1 1 0,-1 5-129,3 1 129,0-2-129,0 2 129,0-4 0,0 4 0,0-3-129,0-1 129,0-3 0,0-4 0,-3 3 129,-2-1-129,2 0 0,3-4 0,0 3 0,0-1 0,0 0 129,0 2-258,0-4 258,0 1-129,0 0 0,0-7 0,0 2 0,0-6 0,0-4 129,0 4-129,0-3-129,-2-3 129,-1-2-129,0-3 129,3 0-129,-2 3 129,2 4-129,-3-9 0,3 2 258,0-1-258,0 0 129,0-2 0,0-1 129,0 1-129,0-5 0,0-5 0,0 6 0,-2-4 0,2 4 129,0 3-258,0-4 258,0 3-258,0-1 258,-1 3-129,1-2 0,0-6 0,0 0 0,0-20 0,-2 31 0,2-31 0,-3 28 0,3-28 0,-3 30 0,-2-9 0,3 0 0,1 0 0,1 1 0,-2-2 0,2 0 0,-3 0 0,3-3 0,0-17 0,-2 30 0,2-30 0,-6 26 0,6-26 0,-5 22 0,5-22 129,-13 24-129,13-24 0,-11 21 0,11-21 0,-13 21 0,13-21 0,0 0 0,-12 20 0,12-20 0,0 0 0,0 0 0,-21 14 0,21-14 0,-23 10 0,23-10 0,-33 10 0,12 0 0,-6-3 0,1 0 0,1 0 0,-3 0 0,4-3 0,0-1 0,4 4 0,0-3 0,3-2 0,17-2 0,-27 4 0,27-4 0,-21 7 0,21-7 0,-24 6 0,24-6 0,-21 3 0,21-3 0,-21 6 0,21-6 0,-22 6 0,22-6 0,-24 6 0,24-6 0,-27 7 129,27-7-129,-31 7 0,31-7 0,-29 2 0,29-2 0,-28 8 0,28-8 0,-21 3 129,21-3-129,0 0 0,-21 0 0,21 0 0,0 0 0,0 0 129,0 0-129,-22 1 0,22-1 0,0 0 0,0 0 0,0 0 0,-21 3 0,21-3 0,0 0 0,0 0 0,0 0 129,-18 3-129,18-3 0,0 0 0,0 0 0,0 0 0,0 0-129,0 0 129,0 0 0,0 0 0,0 0 0,0 0-129,0 0 129,0 0 0,0 0 0,0 0 0,0 0-129,0 0 129,0 0 0,0 0 0,0 0 0,0 0 0,0 0-129,0 0 129,0 0-129,0 0 129,0 0 0,0 0-129,0 0 129,0 0 0,0 0 0,0 0 0,0 0 0,0 0 0,0 0 0,0 0 0,0 0 0,0 0 0,0 0 0,0 0 0,0 0 129,0 0-129,0 0-129,0 0 129,0 0 0,0 0 129,0 0-258,0 0 129,-17 0 0,17 0 0,0 0 0,0 0 0,0 0-129,0 0 129,0 0 0,0 0 129,0 0-258,0 0 129,0 0 0,0 0-129,0 0 129,0 0 0,0 0 0,0 0 0,0 0 0,0 0-129,0 0 129,0 0-129,0 0 129,-2 17 0,2-17-129,0 18 0,0-18 129,8 32 0,-5-10-129,5 4 129,2 0-129,3-2 129,-4 0 0,1 6 0,1-6 0,0 1 0,4-5 129,-4-1-258,-11-19 129,13 22 0,-13-22-129,0 0 129,0 0-129,0 0 129,0 0-129,0 0 129,0 0 0,0 0 0,0 0 0,0 0 0,0-14 0,0 14 0,-8-34 0,-2 17 0,-1-4 0,0 1-129,3-1 129,1 1-129,-1 3 129,8 17 0,-11-35-129,11 18 129,-5-6 0,5-2-129,-1 1 258,1-1-258,0 2 129,0-2 0,1 5 0,4 0 0,-5 20 0,10-24 0,-10 24-129,14-17 129,-14 17 0,16-18 0,-16 18 129,16-22-129,-16 22 0,14-20 0,-14 20 0,0 0 0,24-25 0,-24 25 0,0 0 0,24-14 129,-24 14-129,0 0 0,24-10 0,-24 10 0,0 0 0,0 0 129,0 0-129,0 0 0,0 0 129,0 0-129,0 0 0,0 0 0,0 0 0,0 0 0,0 0 0,0 0 0,0 0 0,0 0 0,0 0 0,0 0 0,0 0 129,0 0-129,20-7 0,-20 7 129,0 0-129,0 0 0,0 0 129,0 14-129,0-14 0,0 22 0,0-22 0,0 36 0,3-13 0,-3-6 0,1 4 0,-1 7 0,2-6 0,-2 0 0,3-2-129,-1 1 129,-2 3-129,1-3 129,-1 4-129,0-25 129,7 40 0,-6-23 0,1 0 0,-2-17 0,3 24 0,-3-24 0,0 0 129,2 17-129,-2-17 0,0 0 0,0 0 0,0 20 0,0-20 0,0 0 0,0 0 0,0 25 0,0-25 0,0 0 0,0 0-129,0 0 129,0 0-129,0 0 0,0 0 0,0 0-129,0 0-129,0 0-129,0 0-387,0 23-516,0-23-774,0 0-2064,0 0 129,1 18-387,-1-18-129</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3:34.8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3436 272 516,'0'0'2064,"0"0"-258,0 0-129,0 0-129,0 0-516,0 0-129,0 0-129,0 0 0,0 0-129,0 0-129,0 0 258,0 0-258,0 0 258,0 0 0,0 0-258,0 0 129,0 0 0,0 0 0,0 0-129,0 0 0,-14-10 0,14 10-129,0 0 0,0 0-129,0 0 0,0 0 129,-18-9-129,18 9 0,0 0-129,0 0 129,0 0 0,-18-12 0,18 12-129,0 0 0,-17-8 129,17 8-129,0 0 0,-26-14 0,26 14 0,-21-6-129,21 6 129,-22-4-129,22 4 129,-24-7 0,24 7-129,-29-6 129,29 6-129,-29-8 129,29 8 0,-33-7 0,33 7-129,-39-10 129,22 4 0,-3 3 129,3-1-129,-6-3 0,3 6-129,0-2 129,3-2 0,-4 2-129,3-2 129,-1 2 0,-2 2-129,4-4 129,17 5-129,-39-9 129,19 4-129,-3 0 129,1 2-129,-4-1 129,-1 2-129,-2-3 129,4 4 0,-3-4-129,0 2 0,2 2 129,2-2-129,0-1 129,5 1-129,-2 2 0,-1-1 129,2-2-129,-2 4 0,4-2 0,-4 1 0,4-3 0,-1 3 129,-5-1-129,7 2 0,-4-3 0,3 2 0,-3-1 0,2 2 0,-3-1 0,1 1 0,-2-3 0,6 3 0,-1-2 0,-1 2 0,19 0 129,-32 0-129,32 0 0,-29-2 0,29 2 0,-30-3 0,12 3 0,1-1 129,-11-1-129,4 2 0,2-1 0,-2 1 0,2-3 0,-4 3 0,0 0 0,2 0 0,4 0 0,2 0 0,-3 0 0,2 0 0,0 0 129,-2-2-129,3 0 0,1-1 0,-2 3 0,-2-1-129,-2 1 129,1-2 129,1 2-258,-1 0 258,-2 0-129,0-1 0,-3 1 0,-4 0 0,6 0 0,-1 0 0,2 0 0,0-2 0,0 2 0,3 0 0,2-1 0,19 1 0,-31 0 0,31 0 0,-27 0-129,27 0 129,-29 0 0,29 0 0,-28 0 0,28 0 0,-36 0 0,19 0 0,-1 0 0,18 0 0,-32 0 0,32 0 0,-27 0 0,27 0 0,-19 0 0,19 0 0,-18 0 0,18 0 0,-17 0 0,17 0 0,0 0 0,-26 0 0,26 0 0,-21 0 0,21 0 0,-24 0 0,24 0 0,-22 0 0,22 0 0,-27-3 0,27 3 0,-26 0 0,26 0 0,-32 0 0,14 0 0,-4 0 0,4 0 0,-4 0-129,1 0 129,4 0 0,-4 0 0,21 0 0,-32 0 0,32 0 0,-26 3 0,26-3 0,-22 1 0,22-1-129,-21 2 129,21-2 0,-24 3 0,24-3 0,-27 1 0,27-1 0,-27 5 0,27-5 0,-34 6 0,13-4 0,21-2 0,-34 8 0,34-8 0,-28 6 0,28-6 0,-28 6 0,28-6-129,-19 5 129,19-5 0,-25 9 0,25-9 0,-32 12 0,11-3-129,2-1 129,1 3 0,-4-2 0,22-9 0,-32 17 0,32-17-129,-24 11 129,24-11 0,0 0-129,0 0 129,-20 14 0,20-14-129,0 0 129,-8 19-129,8-19 129,-8 18 0,8-18-129,-11 28 129,11-28 0,-13 26 0,13-26 0,-11 23 0,11-23 0,-11 20 0,11-20 0,-8 17-129,8-17 129,-8 19 0,8-19 0,-6 20 0,6-20 0,0 0 0,-8 26 0,8-26 0,0 0 0,-10 25-129,10-25 129,-2 19 0,2-19 0,0 0 0,-4 23-129,4-23 258,0 0-129,0 26 129,0-26-129,0 23 129,0-23 0,0 27 0,0-27-129,0 28-129,0-28 129,3 27 0,-3-27 0,8 25 0,-8-25-129,9 27 0,-9-27 129,15 24 0,-15-24 0,9 25 0,-9-25 0,12 22-129,-12-22 129,0 0 0,17 26 0,-17-26-129,15 19 129,-15-19 0,17 17 0,-17-17 0,21 17-129,-21-17 129,22 18 0,-22-18 0,23 17 0,-23-17 0,24 19-129,-24-19 129,27 15 0,-27-15 0,29 14 0,-29-14 129,30 14-129,-30-14 0,32 13 0,-14-9 0,-1 1 0,3 0 0,-3 1 0,1-3 0,1 2 129,0-4-129,2 4 129,-3-4-129,1 2 0,0 0 0,-1-1 129,1 0-129,-19-2 0,37 3 0,-20-3 0,3 1 0,0-1 129,1 0-129,0 0 0,1 0 0,1 2 0,-23-2 0,38 4 129,-19-4-129,-19 0 0,32 2 0,-14-2 0,-18 0 0,32 1 129,-32-1-129,32 0 0,-14 0 0,-1 0 0,4 0 0,-3 4 0,4-4 0,-1 0 0,1 0 129,2 0-129,0 0 0,-1 0 0,1 0 0,1 0 0,-1 0 0,-1-4 0,-1 4 0,0 0 129,4 0-129,-2 0 0,5 0 0,-3 0 0,-1 0 0,4 0 0,-3 0 0,1 0 0,-2 4 0,4-3 129,-3-1-129,1 2 0,-3 1 0,3-3 0,-6 1 129,3 1-129,0-2 0,-3 1 0,-2 2 0,-1 1 0,-1-1 0,-17-3 0,35 1 0,-35-1 0,32 3 0,-32-3 0,34 5 0,-16-5 0,1 0 0,2 2 0,1-2 129,-3 0-129,4 0 0,1 0 0,-7 3 0,2-3 0,2 0 0,-21 0 0,35 3 0,-17-3 0,3 0 0,-4 0 0,6 0 0,-2 0 129,0 0-129,-2 0 0,3 0 0,-3 0 0,2-3 0,-3 3 0,-1 0 0,4 0 0,2-3 129,-3 1-129,3 2 0,2-2 0,-1-1 0,2 2 0,3-1 0,-4 1 0,-1-2 0,0 1 0,2 0 0,0-1 129,-1 2-129,2-1 0,-6 1 0,0-2 0,0 1 0,-2 1 0,-19 1 0,29-5 0,-29 5 0,30-6 129,-30 6-129,31-10 0,-31 10 0,33-10 129,-33 10-129,34-11 0,-34 11 0,32-11 0,-15 5 0,-17 6 0,32-10 0,-32 10 0,28-12 0,-28 12 0,28-9 129,-28 9-129,23-13 0,-23 13 0,19-7 0,-19 7 0,18-8 0,-18 8 0,0 0 129,17-9-129,-17 9 0,0 0 0,29-10 0,-29 10 0,26-7 0,-26 7 0,27-8 0,-6 5 0,-21 3 0,33-6 0,-33 6 0,26-10 0,-26 10 129,21-4-129,-21 4 0,0 0 0,17-14 129,-17 14-129,0 0 0,20-17 0,-20 17 0,19-19 129,-19 19-129,19-22 0,-19 22 0,21-18 0,-21 18 0,0 0 0,21-22 129,-21 22-129,0 0 0,0 0 0,17-21 0,-17 21 129,11-21-129,-11 21 0,10-21 0,-10 21 0,10-20 0,-10 20 0,6-17 129,-6 17 0,0 0-129,8-19 0,-8 19 129,0-19-129,0 19-129,0-21 129,0 21-129,0-23 129,0 23-129,0 0 129,0-24-129,0 24 129,0 0 129,0-20-129,0 20 129,0 0-129,0 0 0,-13-20 0,13 20 129,0 0-129,0 0-129,-9-19 129,9 19 0,0 0-129,0 0 0,0 0 129,0 0-129,0 0 0,0 0 0,0 0 0,0 0 0,0 0-129,0 0 0,0 0-129,0 0-387,0 0-258,0 0-645,0 0-516,0 0-516,0 0-1419,9-10 0,-9 10-258,0 0 645</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13:39.0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-4-12 774,'0'24'1935,"0"-24"0,0 0-516,0 0 258,0 0-258,0 0 258,3 17-129,-3-17 0,0 0-258,0 0 0,0 0-129,0 0 0,0 0-387,0 0-258,0 0 0,0 0-258,0 0 0,0 0-129,0 0 0,0 0 0,0 0 0,0 0 129,0 0-129,27-8 0,-27 8 129,29-8-129,-29 8 0,37-6 0,-15 6 0,2 0 0,0 0 0,0 0 0,0 0 0,0 0 0,-3 0 0,1 0 0,-3 5 0,1-1 129,-1 6-258,-19-10 129,32 14 129,-14-8-129,-18-6-129,25 11 129,-25-11-129,29 3 0,-29-3 129,30 4-129,-30-4 0,36 3 129,-36-3 0,38 3 0,-19-1 0,5 0 0,-3-2-129,-3 0 129,-18 0 0,27 4-129,-27-4 129,24 2-129,-24-2 0,0 0 129,17 6-129,-17-6 0,0 0 0,0 0 0,0 0 0,20 8-129,-20-8 129,0 0 0,0 0 0,0 0 0,19 14 0,-19-14 0,0 0 0,17 28 129,-17-28-129,13 23 0,-13-23 129,11 25-129,-11-25 0,15 29 0,-7-11 0,1 3 0,-1 0 0,0-1 129,2 7-129,-2 4 0,2-3 0,1-2 0,-3 2 0,-5 4 0,3 2 0,-2 0 129,2 7-129,-1-1 0,-2 2 0,2 3 0,-2 9 0,3-5 0,6 2-129,-4-1 129,4-2 0,-2-2 0,0-2 0,-2-3 0,1 0 129,-2 1-129,-6-1 129,6 6 0,-3-4 0,0 7-129,0 1 129,6 4 0,-7 3-129,8 4 0,-3 0 0,4-4 0,-4 4 0,3-4 0,-3-1 129,-2 2-129,-1-7 129,0-2 0,-5-1-129,0 2 129,3-3 0,-3 7-129,0-6 129,0-2-129,0 7 129,3-2-258,-1 0 258,-2 3-258,0-2 258,3 0-129,0-1 0,2 2 0,-3-4 0,1-1 0,0 1 129,0-4-129,-1 7 129,1-2-129,-3 5 129,2 1-129,-2 0 0,0 4 129,1-2-129,1 3 0,-2-5 0,0 2 0,0-7 0,0 2-129,0 1 258,0 5-258,0-3 129,0 4-129,0-3 258,0 4-258,0-1 129,0 5 0,0-7-129,0 8 258,0 1-129,0 6 0,0 8-129,0 0 258,3-2-258,-1 4 258,-1-1 0,1-4 0,1-3 0,-1-8-129,-2-1 258,0-2-258,-8 0 258,3 1-258,-3-4 0,0 7-129,-2-1 129,1 3 0,2 6 0,4 1 0,3 4-129,0-2 129,0 5 0,0-7 0,2 7-129,4-2 129,-1-4 0,0-1 0,-2-7-129,0 5 129,0-5 0,-1 3 0,1-5 0,-1-1 129,-2 0-129,0-3 0,0 1 0,0-1 0,0 0 0,-5 0 129,2-4-258,-2 1 129,3-2-129,1 0 129,-1 2-129,2 0 0,0-1 129,0-1 0,0 0-129,0-5 258,0 3-129,0 1 0,0-3 0,0 1 0,0 4 0,0-1 129,0 0-129,0 2 0,-3 2 0,3-10 0,0 5 0,0-5 0,0 2 0,0 1 0,0 3 0,0-2 0,0-1 0,0 8-129,5 2 129,-2-5-129,0 5 129,-1-8-129,1 1 129,-3-1 129,5-5-129,-2-7 0,0 4 0,0-3 0,2-3 0,-2-2 0,2-4 0,0-1 129,1 3-258,1-3 129,-4-1 0,5-3 129,-2-1-258,-3-1 129,2 3 0,2-3 0,-4 7 129,3 1-258,-4 2 129,-1 1-129,3 4 258,-3-4-258,1 3 129,-2 2 0,0-7 0,0-4 0,0 1 0,0-7 0,0-1 0,0-2 0,0-4 0,0-3 0,0-21 0,-2 31 129,2-31-129,0 24 0,0-24 0,-1 24 0,1-24 0,-4 17 0,4-17 0,-4 18 0,4-18 0,0 0 0,0 0 0,-12 20 0,12-20 0,0 0 0,-19 24 0,19-24 0,-21 17 0,21-17 0,-22 17 0,22-17 0,-24 10 0,24-10 0,-29 10 0,10-9 0,-2 1 0,0-2 0,-3 1 0,-3-1 0,3 0 0,-1 0 0,1 0-129,0 0 129,0 0 0,3 0 0,-2 0 0,1 0 0,1 0 0,-1 0 0,-4 3 0,4-1 0,-1-2 0,4 2 0,-3 2 0,4-1 0,-1 0 0,-2 4 0,21-7 0,-27 3 0,27-3 0,-34 3 0,34-3 0,-36 0 0,18 0 0,-3 0 0,2 0 0,1 0 129,-2 0-129,2 0 0,0 3 0,18-3 0,-32 1 0,32-1 0,-25 3 0,25-3 0,-24 4 0,24-4 0,0 0-129,-18 7 129,18-7 0,0 0 0,0 0 0,0 0 0,0 0 0,0 0 0,0 0 129,-21 3-129,21-3 0,0 0 0,0 0 0,-17 7 0,17-7 0,0 0 0,-18 4 0,18-4 0,-18 2 0,18-2 0,0 0 0,0 0 0,-20 1 0,20-1 0,0 0 0,0 0 0,0 0 0,0 0-129,0 0 129,0 0 0,0 0 0,0 0 0,0 0 0,0 0-129,0 0 129,0 0 0,0 0 0,0 0 0,0 0-129,0 0 129,0 0 0,0 0 0,0 0 0,0 0 0,0 0-129,0 0 129,0 0 0,-4 24-129,4-24 129,0 21 0,0-4 0,4 3 0,4 4-129,-2 2 129,2 2 0,2 3 129,-2-3-258,3-1 258,-3-2-258,-2-3 129,1 0 0,-7-22 0,8 26 0,-8-26-129,0 0 129,0 0 0,1 17 0,-1-17 0,0 0 0,0 0 0,0 0 0,0 0 0,0 0 0,0 0 0,0 0 0,0 0 0,0 0 0,0 0 129,0 0-129,0 0 0,0-16 0,0 16 0,0-21 0,0 21 0,-6-33-129,1 15 129,-3-7 0,0 0-129,3-3 129,2-7 0,1-2 0,-1-1-129,2 1 129,1-1 0,0 5-129,0 1 129,4 8 0,-4 24-129,5-28 129,-5 28 0,0 0-129,10-17 129,-10 17 0,0 0-129,0 0 129,0 0-129,0 0 129,0 0 0,0 0-129,0 0 129,0 0 0,0 0 0,24-17 0,-24 17 0,29-4 0,-29 4 0,35-5 0,-13 4 0,4-4 0,-1-1 0,4 0 0,-1-1 0,0 3 0,-2-7 0,-2 3 0,-3 0 0,-2 1 0,-19 7 0,24-10 0,-24 10 129,0 0-129,0 0 0,0 0 129,0 0 0,0 0-129,0 0 129,0 0 0,0 0-129,0 0 0,0 0 0,0 0 0,0 0 0,0 0-129,0 0 129,0 0-129,8 11 0,-8-11 0,0 20-129,0 0-129,0-20-129,0 31-516,0-31-774,-5 28-2322,4-8-258,1-20-387,-10 27 129</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00:17:37.866"/>
    </inkml:context>
    <inkml:brush xml:id="br0">
      <inkml:brushProperty name="width" value="0.06667" units="cm"/>
      <inkml:brushProperty name="height" value="0.06667" units="cm"/>
      <inkml:brushProperty name="color" value="#C00000"/>
      <inkml:brushProperty name="fitToCurve" value="1"/>
    </inkml:brush>
  </inkml:definitions>
  <inkml:trace contextRef="#ctx0" brushRef="#br0">860 272 1,'0'0'773,"0"0"1,0 0 0,0 0 129,0 0-129,-13 0 0,13 0 0,0 0 0,0 0 129,0-13 0,0 13-129,0 0-129,0 0 129,0 0 0,0 0-387,0 0 258,0 0-387,0 0-129,0 0 129,0 0-129,0 0-129,0 0 0,0 0-129,0 0 129,0 0 0,0 0 0,0 0 0,0 0 129,-14 0-129,14 0 129,0 0 129,0-13 0,0 13 129,0-13 0,0 13 0,0 0 258,0 0-258,0-14 0,0 14 129,0-13-258,0 13 0,0 0 0,0 0-129,0 0 129,0-13 0,0 13 129,-13 0-129,13 0-129,0-13 258,0 13-129,0-14 0,-13 14-129,13-13 0,0 13 129,0-13-129,-13 13 0,13-13-129,0 13 129,0-14-129,0 14 0,-13-13 0,13 13 0,-14 0-129,14 0 129,0-13 0,0 13-129,-13 0 0,13 0 129,-13-14 0,13 14 0,-14 0 0,14 0-129,0 0 129,0 0 0,-12-13 0,-2 13 0,14 0 0,0 0 0,-13 0 0,13-13 0,-13 13 0,13 0 0,-14 0 129,1-13-129,13 13 129,-13 0 0,13 0 0,-14 0 0,2-14 129,12 14-129,-14 0 0,1 0 129,0 0-129,-1-13 129,14 13-129,-13 0 0,0 0-129,0 0 129,0 0-129,-1 0 0,1 0 129,0 0-129,13 0 0,-13 0 0,-1 0 0,1 0-129,0 0 129,0 0 0,13 0 0,-13 0-129,-1 0 129,1 0 0,0 0 0,0 0 0,0 0 0,-1 13 0,14-13 129,-13 0-129,0 14-129,-1-14 129,1 0 0,0 13 0,0-13 0,13 0 0,-13 13-129,-1-13 129,1 13 0,0-13 0,13 0 0,-14 14 0,14-14 0,-12 0 0,12 0 0,-14 0 0,14 0-129,-13 13 129,13-13 0,-13 13 0,13-13-258,0 14 258,-14-14 0,14 13 0,-13 0 0,13 0 0,-13 1-129,13-14 129,-13 13 0,13 0 0,-13 0 0,13 1 0,0-14-129,-14 13 129,14 0 0,0-13 0,0 13-129,-13 0 129,13-13 0,0 13 0,0 0-129,0-13 129,0 14 0,0-1 0,0 0 129,0-13 0,0 13 0,0 1 0,-13-1 129,13-13-258,0 13 129,0 0-258,0 1 129,13-14 0,-13 13-258,0 0 258,0 1 0,0-1 0,0 0-129,0-13 258,13 13-258,-13 1 129,0-1 0,0-13 0,14 13 0,-14 0 0,13-13 0,-13 14 0,0-14 0,13 13 0,-13-13 0,13 12 0,-13-12 0,13 14 0,-13-14 0,14 13 0,-1-13 0,-13 13 0,13-13 0,1 0 0,-14 13 0,12-13 0,2 0 0,-1 14 0,0-14 0,1 0 129,-1 13-129,0-13 0,0 0 258,0 13-258,1-13 0,-1 0 0,0 0 129,1 0-129,-1 13 0,0-13 129,13 0-129,-12 0 129,-1 0-129,13 0 129,-13 0-129,1 0 129,12 0-129,-13 0 0,1 0 129,-1 0-129,0 0 129,0 0-129,0-13 0,1 13 129,-1 0-129,0 0 0,1 0 129,-2-13-129,-12 13 0,14 0 0,-1-13 0,0 13 0,1-14 0,-14 14 0,13 0 0,0-13 0,-13 13 0,14-13 0,-2 13-129,-12-13 129,14 13 0,-14-14 0,13 14 0,-13-12 0,0 12 0,13-13 0,-13-1 129,14 14-129,-14-13 129,0 0-129,13 13 0,-13-13 129,13-1-129,-13 14 0,0-13 0,13 0 129,-13 0-129,0 13 0,13-14 0,-13 1 0,0 0 0,0-1 0,14 1-129,-14 0 258,0 0-258,13-1 258,-13 1-258,0 13 129,0-13 0,0 0 0,0-1 0,0 14 0,0-13 0,0 0 0,0 13 0,0-13 0,0 0 0,-13 13 0,13-13 0,0 0 0,-14-1 129,14 14-129,0-13 0,-13 0-129,13 13 0,0-13 0,0 13-129,-13 0-516,13 0-774,-13-14-1935,13 14-1032,0 0 129,-27 0-387</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00:17:57.366"/>
    </inkml:context>
    <inkml:brush xml:id="br0">
      <inkml:brushProperty name="width" value="0.06667" units="cm"/>
      <inkml:brushProperty name="height" value="0.06667" units="cm"/>
      <inkml:brushProperty name="color" value="#C00000"/>
      <inkml:brushProperty name="fitToCurve" value="1"/>
    </inkml:brush>
  </inkml:definitions>
  <inkml:trace contextRef="#ctx0" brushRef="#br0">264 27 129,'0'-14'387,"0"14"-258,0 0-129,0 0-129,0 0-129,0 0 129,0 0 258,0 0 129,0 0 258,0 0 129,0 0 387,0 0 129,0 0 0,0 0 129,0 0 0,0 0 0,0 0-387,0 0 0,0 0-387,0 0 129,0 0-258,0 0-129,0 0 129,0 0-129,0 0 0,0 0 258,0 0 0,0 0 258,0 0-258,0 0 387,0-13-258,0 13-129,0 0 129,0 0-129,0 0-129,0 0 129,0 0-258,0 0 129,0 0-129,0 0 129,0 0-258,0 0 129,0 0-129,0 0 129,0 0-129,0 0 0,0 0 0,0 0-129,0 0 129,0 0 0,0 0-129,0 0 129,0 0 0,0 0-129,0 0 129,0 0-129,0 0 129,0 0-129,0 0 129,0 0-129,0 0 0,-13 0 0,13 0-129,0 0 129,0 0 0,0 13 0,0-13 0,0 0-129,0 0 129,0 0 0,0 0 0,0 0 0,0 0 129,0 0-129,0 0 0,0 0 0,0 0 129,0 0-129,0 14 0,0-14 0,0 13 0,0-13 0,0 13 0,-13-13-129,13 0 129,0 14 0,0-1 0,0-13 0,0 13-129,0-13 129,0 0 0,0 13 0,0-13 0,0 0 0,0 0 0,0 0 0,0 0 0,0 0 0,0 0 0,0 14 0,0-14 0,0 0 0,0 0 0,0 13 0,-13-13 0,13 13 0,0-13 0,0 13 0,0 1 129,0-14-129,0 13 258,0 0-387,0-13 258,0 13-129,-13 0 0,13-13 0,0 13-129,0 0 0,0-13 129,0 14 0,0-1 0,0-13-129,0 13 129,0 0 0,13-13 0,-13 14 0,0-14 0,0 13 0,0 0-129,0-13 129,0 14 0,0-1 0,0 0 0,0 0 0,0 1 0,13-1 0,-13 13-129,0-12 129,0-1 0,0 13 0,0-13-129,0 13 258,0 1 0,0-14 0,0 0 0,0 14-129,0-14 129,0 0 0,0 1 129,0-1-258,13 0 0,-13-13 0,0 14-129,0-1 258,0 0-129,0-13 0,0 13 0,0 1 0,13-1 0,-13-13 129,0 13-129,0 0 0,0 1 0,0-1 129,0-1-129,0 2 0,0-1 0,0 13 0,0-12 0,0-1 0,0 0-129,0 0 258,0 14-129,0-14 129,0 1-129,0-1 129,0 13-129,0-12 129,0-1 0,0 0-129,0 0 0,0 1 0,0 12 0,0-13 0,0 1 0,0-1 0,0 14 0,0-14 0,0 0 0,0 14 0,0-14 0,0 0 0,0 14-129,0-14 129,0 0 129,0 14-258,0-14 258,0 0-129,0 14 0,0-14 0,0 0 0,0 1 0,0 11 0,0-11-129,0-1 129,0 13 0,0-12 0,0 12 0,0-13 0,0 14 0,0 0 0,0-14 0,0 13 0,0 1 0,0-1-129,0 1 129,0-15 129,0 15-129,0-1 0,0 1 129,0-1-129,0 1 0,0 0 258,0-1-258,0 1 0,0-1 0,0 1-258,0-1 516,0 0-516,0 0 258,0 1 258,0-1-258,0 1 129,0-1-129,0 1 129,0 0-129,14-14 129,-14 13 0,0 1-129,0-1 0,0 1 0,0-15 129,0 15-129,0-1 0,0 1 0,0-14 129,0 14-129,0-1 0,0 1 129,0-1-129,0-12 129,0 12-129,0 1 129,0-14 0,0 13-129,0 0 129,0-13-129,0 14 129,0-1-129,0-12 129,0 12-129,0 1 0,0-1 0,0 1 0,0-14 0,0 14 129,0-1-129,0 1 0,0-15 0,0 15 0,0-1 129,0-13-129,0 14 0,-14-1 0,14-12 0,0 12 129,0 1-129,0-1 0,0 1 0,-13-1 0,13 1 0,0-1 0,-13 0 0,13 14-129,0-13 129,0 0 0,-13 0 0,13-1 0,0 1 0,-13-14 0,13 13 0,0 1 0,0-1 0,0-13 0,0 13 0,-14 1 0,14-14 0,0 14 129,0-1-258,0 1 129,0-14 0,0 27 0,0-14 0,0 1 129,-13-1-129,13 0 129,0 1-129,0-1 129,0 1-129,0-1 0,-13 1 0,13-1 129,0 1-258,0 13 0,0-14 129,0 1-129,0-1 0,0 0 0,0 0 129,0 1-129,0-1 129,-13 1 129,13-1-129,0 1 129,0 0-129,0-1 0,0-13 129,0 14-129,0-1 0,0-12 0,-13-2 0,13 15 0,0-14-129,0 0 129,0 14-129,0-14 0,0 13 129,0 1-129,-13-14 129,13 14 0,0-1 0,0 1 129,-13-1-129,13 1 129,0 12-129,0-13 0,-13 1 129,13-1-258,0 1 129,0 0 0,0-1 0,0 1 0,0-1 0,-14 1 0,14-1 0,0 0 0,0 0 0,0-12 129,0-1-129,0 13 129,0-12-129,0-1 0,0 0 0,0 0 0,0 1 0,0-1 0,14 0 0,-14 1 0,0 12 0,0-13 0,0 1 0,0-1 0,13 0 0,-13 0-129,0 1 258,0-2-129,0 1 0,0 1 0,0-1 0,0-13 0,13 13 129,-13 0-129,0 1 0,0-1 0,0 0 0,0 0 129,0 1-129,-13-1 0,13 0 0,0 14 0,0-13 0,0-1 129,0 14-129,0-14 0,0 14 0,0-14-129,0 13 129,0 0-129,0-13 129,-13 14-129,13-1 129,0-12-129,0 12 129,0-13 0,0 1 129,0-1-129,0 0 0,0 1 0,0-1 0,0 0 0,0 0 0,0 1 129,0-1-129,0 0 0,0 0 0,0 13 129,0-13-129,0 1 0,0-1 129,0 0-129,-14 0 0,14 1 129,0-1-129,0 0-129,-13 0 129,13 1-258,0-14 258,-13 13-129,13-13 129,0 13-258,0 1 258,0-14 129,0 13-129,-13 0 0,13 0 0,0 1 0,-13-1 0,13 0 129,0 0-129,0 1 0,-14-1 0,14-1 129,0 15-129,0-14 0,-13 0 0,13 1 129,0-1-129,0 0 0,-13 0 0,13 1 0,0-14 0,0 13-129,0 0 129,0-13 0,0 14 0,0-1 0,0 0-129,0 0 0,0 14 129,0-14-129,13 14 0,-13-1 129,0 0 0,13 0-129,-13 1 129,0-14 129,0 0-129,0 1 0,0-1 0,0-13 0,0 0 0,0 0 0,0 0-129,0 0 129,0 0-258,0 0 0,0 0-129,0 0 0,0 0-387,0 0-129,0 0-258,0 0-129,0 0 258,0 0 0,0 0-129,0 0 258,0 0 129,0 0 387,0 0 129,0 0 129,0 0-387,0 0-1290,0-13-1161,0 13 0,0-14-258,0 14 258</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00:17:59.176"/>
    </inkml:context>
    <inkml:brush xml:id="br0">
      <inkml:brushProperty name="width" value="0.06667" units="cm"/>
      <inkml:brushProperty name="height" value="0.06667" units="cm"/>
      <inkml:brushProperty name="color" value="#C00000"/>
      <inkml:brushProperty name="fitToCurve" value="1"/>
    </inkml:brush>
  </inkml:definitions>
  <inkml:trace contextRef="#ctx0" brushRef="#br0">52 38 2322,'-13'-13'2451,"13"13"516,0 0-903,-14 0-129,14 0-516,0 0 0,0-13-129,0 13 0,0 0-258,-13 0-129,13 0-387,0 0 0,0 0-258,0 0 129,0 0-129,-13-13 0,13 13 0,0 0 129,0 0-129,0 0-129,0 0 0,0 0 0,0 0 0,0 0-129,0 0 129,0 0-129,0 0 0,0 0 129,0 0-129,0 0 129,0 0-129,0 0 0,0 0 129,0 0-258,0 13 129,0-13 0,0 13-129,0-13 129,0 13 0,13-13-129,-13 13 129,0 1-129,13-14 258,-13 13-258,0-13 258,14 13-129,-14-13 0,0 13 0,13 1 129,-13-14-129,0 0 129,0 13-129,0-13 0,0 13 0,0-13 0,0 0 0,0 0-129,0 0 129,0 0-129,0 0 129,13 0 0,-13 0 0,0 0 0,0 0 0,0 0 0,0 0 129,0 0-129,0 13 0,0-13 129,0 0-129,14 0 0,-14 0 0,0 0 0,0 14 0,0-14 0,0 13 0,0-13 0,0 0 0,12 13 129,-12-13-129,14 14 0,-14-14 0,0 0 0,0 0 0,0 0 0,13 13 0,-13-13 129,0 0-129,0 0 0,0 0 129,0 0-129,0 0 0,0 0 0,0 0 0,0 0 0,0 0-129,0 0 129,0 0-129,0 0 129,0 0 0,0-13-129,0 13 129,0-14 0,13 14 0,-13-13 0,14 0 0,-14-1 0,13 1 0,-13 0 0,13 0 0,-13-1-129,13 1 129,0 0 0,-13 0 0,14 13-129,-14-14 129,0 14 0,0 0 0,0 0-129,0 0 0,0 0-129,13-13-387,-13 13 0,0 0-774,0 0-1677,13 0-645,1 13-129,-1-13-258</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3:21.09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916-3 903,'0'0'1419,"0"0"-258,0 0 0,0 0-129,0 0 129,0 0-258,0 0 0,0 0 0,0 0-129,0 0 0,0 0 0,0 0-258,0 0 129,0 0-129,0 0 0,0 0 0,0 0 0,0 0 0,0 0-129,0 0 258,0 0-258,0 0 0,0 0 0,0 0 0,0 0 0,0 0-129,-10-2 0,10 2 0,0 0 0,0 0-129,0 0 129,0 0-129,-18-1 0,18 1 0,0 0 0,0 0 0,0 0 0,-22 0-129,22 0 129,0 0-129,-17 0 0,17 0 129,0 0-129,-20 11 0,20-11 129,0 0-129,-19 7 0,19-7 0,-17 5 129,17-5-129,-22 4 0,22-4 0,-23 4 0,23-4 0,-26 11 0,26-11 0,-28 9 0,28-9 0,-25 9 0,25-9 0,-25 7 0,25-7 129,-17 7-129,17-7 129,-20 3-129,20-3 129,0 0-129,-25 7 258,25-7-258,-21 6 0,21-6 0,-25 9 0,25-9 0,-25 11 0,25-11 0,-28 10 0,28-10 0,-26 10 129,26-10-129,-27 10 0,27-10 0,-29 11 129,29-11 0,-30 9 0,30-9-129,-29 11 129,29-11 0,-22 9-129,22-9 129,-21 6-129,21-6-129,0 0 129,-21 11 0,21-11 0,0 0 0,-17 12 0,17-12 0,0 0 0,-21 13 0,21-13 0,0 0 0,-17 14 0,17-14 0,0 0 0,-17 17 0,17-17 0,0 0 0,-16 21 0,16-21 0,-9 20 0,9-20 0,-14 25 0,14-25-129,-17 30 129,4-13 0,4 1 0,0 1 0,1 0 0,0-2-129,-1 0 129,1 9 0,2-9 0,0 6 0,3-3 0,-4 2 0,4 5-129,0-2 129,0 3 0,2-4 0,-3 3 0,1-1 0,2 1 0,1-1 0,-3-3 0,1 1 0,1-1 0,-1 0 0,-1-2 0,3-2 0,-3 4 0,-2-2 129,4 1-129,-1-2 0,1 1 129,-4 0 0,3 0-129,1 5 258,1-7-129,0 3 0,-2-2-129,2 1 258,0 0-258,0 0 0,0 2 129,0-6-129,0 6 0,0 1 0,0 3 0,0-2 0,0 1 0,0 4 0,0-3 0,2 3 0,-2-1 0,0-1 0,0 2 0,0-1 0,0-1 0,0 0 0,1 2 0,-1 4 0,0-5 0,0 6 0,2 0 0,-2-2 0,1 1 0,-1-1 129,0-3-129,4-1 0,-3-2 0,1-4 0,-2 3 0,4-3 0,-2 1 0,1 1 0,0 2 0,-3 0 0,2 0 0,-2 0 0,0 2 0,0-2 0,0-3 0,0 1 129,0-4-129,0 6 129,0-3-129,0 1 129,1 5-129,1-3 129,2 2 0,-2-1-258,-1 4 258,6-5-129,-6 3 0,5-3-129,-6-1 129,2 1 0,3-1 129,-4 1-258,1-1 129,1 1 0,-3 3 0,0 3 0,5-7 0,-5 8 0,3-2 0,-2-1-129,2 1 129,2 2 0,-2-2 0,3-2 0,-6 2 0,0 1 0,2 0 129,-2-1-258,0 5 258,0-1-129,-2 1 0,-4 0 0,4-2 0,-1 0 0,0-2 0,0 0 0,2-1 0,1-5 129,0 3-129,0-3 0,0 2 258,0-5-258,-3 9 0,1-2 0,-1 5 129,-8 3-129,6-2 0,-7 7 0,4-5 0,-3 0 0,0-2 0,5-5-129,2-5 129,1-2 0,-2-2 0,3 3 0,2-6 0,-1 3-258,1-3 258,0 0 0,0 6 0,0-5 0,0 1 0,0 1 0,0-2 0,1 2 0,1-1 258,-2 2-258,1 0 0,-1 2 0,4 1 0,-3-1 0,-1 7 129,2 4-129,-2-3 0,0 5 129,0 1-129,0-7 0,0 5 0,0-10 0,0 2 0,0-10 0,0 3 0,0-7 0,0 2 0,0 1 0,0 1 0,0 0 0,4 0 0,-4 4 0,5-4 129,-4 1-129,3-3 0,-3 0 0,1 1 129,-2-2-129,0 2 129,0 0-129,0 0 0,0 2 0,0 0 0,0-1 0,0 0 0,0 0 0,0 3 0,0-1 0,0-1 0,0-1 0,0 0 0,0 6 0,0-5 0,0 1 0,0 1 0,0-5 0,0 6 0,0-3 0,0-3 0,0 1 0,0 1 0,0 0 0,0-1 0,0-19 0,0 31 0,0-31 0,0 32 0,0-32 0,0 28 0,0-28 0,0 26 0,0-26 0,0 27 0,0-27 0,1 30 0,-1-30 0,5 32-129,-5-32 129,3 31 129,-3-31-129,6 30 0,-6-30 0,5 30 0,-5-6 0,0-5 0,0 6 0,0 3-129,0 2 258,-3 3-258,-2 0 258,-1 3-258,0-3 129,3 0 0,-5 0 0,3-3 0,1 1 0,-1-4 0,2 2 0,-2 1 0,4-3 0,-1-1 0,2-3 0,0 4-129,0 0 129,0 0 0,0-1 0,0 0 0,0 1 0,2-4 0,-2 1 0,6-2 0,-5-3 0,1 2 0,-2-1 0,5-1 0,-4-1 0,1 1 0,-1 1 0,2 1 0,-1 2 0,-1-1 0,1-1 0,-1 5 0,-1-3 129,0 3-129,0-1 129,0 0-129,0-1 129,0-2-129,0 2 129,0-6 0,0 4-129,0-2 0,4 4 0,-4 2 0,1-6 0,-1 3-129,3-3 129,-3 0 0,0-20 0,0 33 0,0-33 0,0 26 0,0-26 0,0 21 129,0-21-258,0 20 129,0-20 0,0 19 0,0-19 0,3 24 0,-3-24 0,3 27 0,-3-27 0,7 29 0,-7-29 0,3 27 0,-3-27 0,7 23 0,-7-23 0,5 24 0,-5-24 0,6 22 0,-6-22 0,8 28 0,-8-28 0,5 32 0,3-16 0,-5 4 0,1-1 0,2-1 0,-1 0 0,-5-18 0,9 32 0,-9-32 0,4 22-129,-4-22 258,0 0-258,0 0 129,7 21 0,-7-21 0,0 0 0,0 0 0,10 23 0,-10-23-129,7 19 129,-7-19 0,0 0 0,20 25 0,-20-25 0,0 0 0,16 22 0,-16-22 0,0 0 0,22 14 0,-22-14 0,17 17 0,-17-17 0,20 16 0,-20-16 0,20 16 0,-20-16 0,22 13-129,-22-13 129,20 12 0,-20-12 0,26 12 0,-26-12 129,33 10-129,-33-10 0,31 11 0,-31-11 0,32 6 0,-15-4 0,-17-2 0,27 7 0,-27-7 0,29 6 129,-29-6-129,30 5 0,-30-5 0,26 6 0,-26-6 0,31 1 0,-31-1 0,30 9 0,-30-9 0,29 7 0,-12-5 0,-17-2 0,33 6 0,-16-1 129,0-4-129,3-1-129,-3 0 258,-17 0-129,31 0 0,-31 0 0,25 2 0,-25-2 129,20 0-129,-20 0 0,0 0 0,25 0 0,-25 0 0,0 0 0,23 0 0,-23 0 0,20 0 0,-20 0 129,22 0-129,-22 0 0,25 1 0,-25-1 129,23 0-129,-23 0 0,17 3 0,-17-3 129,20 0-129,-20 0 0,0 0 0,23 0 129,-23 0-129,20 0 0,-20 0 0,28 0 0,-28 0 0,33 0 129,-16 3-129,3 0 0,-20-3 0,33 4 0,-33-4 0,31 5 0,-31-5 0,21 1 0,-21-1 0,17 0 0,-17 0 129,0 0-129,18 0 0,-18 0 0,0 0 0,21 0 0,-21 0 0,23 0 0,-23 0 129,33 0-129,-33 0 0,33 0 0,-16 0 0,0 0 129,-17 0-129,35 0 0,-18 0 0,2 0 0,3 0 0,-2 4 0,-3-1 0,5-3 0,-22 0 0,28 1 0,-28-1 0,27 0 0,-27 0 0,25 0 0,-25 0 0,27 5 0,-27-5 0,28 0 0,-28 0 0,26 4 0,-26-4 0,23 1 0,-23-1 129,23 0-129,-23 0 0,22 0 0,-22 0 0,20 0 0,-20 0 0,23 0 0,-23 0 0,27 2 0,-27-2 0,25 3 0,-25-3 0,24 3 0,-24-3 0,30 0 0,-30 0 0,25 1 129,-25-1-129,20 3 0,-20-3 0,18 0 0,-18 0 0,0 0 0,24 7 0,-24-7 0,20 1 0,-20-1 0,22 3 0,-22-3 0,23 5 0,-23-5 0,18 1 0,-18-1 0,0 0 129,22 3-129,-22-3 0,0 0-129,22 0 258,-22 0-129,0 0 0,26 0 0,-26 0 0,20 0 0,-20 0 0,17 1 0,-17-1 0,22 0 129,-22 0-129,0 0 0,23 6 0,-23-6 0,0 0 0,17 2 0,-17-2 0,0 0 0,17 1 0,-17-1 0,0 0 0,0 0 0,19 0 0,-19 0 0,0 0 0,0 0 0,19 0 0,-19 0 0,0 0 0,18 0 0,-18 0 0,0 0 0,25 0 0,-25 0 0,20 0 0,-20 0 0,17 0 129,-17 0-129,0 0 0,24 0 0,-24 0 0,0 0 0,17 0 0,-17 0 0,0 0 0,21 0 0,-21 0 0,0 0 0,25 0 0,-25 0 0,0 0 0,22 0 0,-22 0 0,0 0 0,18 0 0,-18 0 0,0 0 129,0 0-129,21 4 0,-21-4 0,0 0 0,0 0 0,17 0 0,-17 0 0,0 0 0,0 0 0,0 0 0,20 0 0,-20 0 0,0 0 0,0 0 0,18 3 0,-18-3 129,0 0-129,17 1 0,-17-1 0,0 0 0,19 2-129,-19-2 129,0 0 0,22 0 0,-22 0 0,0 0 0,0 0 0,17 0 0,-17 0 0,0 0 0,0 0 0,0 0 0,0 0 0,0 0 0,22 0 0,-22 0 0,0 0 0,17 4 0,-17-4 0,17 2 0,-17-2 0,0 0 129,21 1-129,-21-1 0,0 0 0,0 0 0,0 0 0,0 0 0,17 0 0,-17 0 0,0 0 0,0 0 129,0 0-129,0 0 0,0 0 0,0 0 0,0 0 0,0 0 0,0 0 0,0 0 0,0 0 0,0 0 129,0 0-258,0 0 258,0 0-129,0 0 0,0 0 0,0 0 0,0 0 0,0 0 0,0 0 0,0 0 0,0 0 0,21 0 0,-21 0 0,0 0 0,0 0 0,0 0 0,0 0 129,17 6-129,-17-6 0,0 0 0,0 0 0,0 0 0,0 0 0,0 0 0,0 0 0,0 0 129,0 0-129,0 0 0,0 0-129,0 0 0,17 0-258,-17 0-645,0 0-1032,4-9-1935,-4-14-258,0-4-129,-4-13-387</inkml:trace>
  <inkml:trace contextRef="#ctx0" brushRef="#br0" timeOffset="6571.7752">2694 7839 129,'0'0'645,"0"0"0,0 0-129,-17-14 0,17 14 258,0 0 0,0 0 0,0 0 0,-11-17 129,11 17 0,0 0-516,0 0 129,-11-21-129,11 21 129,0 0 129,-11-20 0,11 20 129,0 0 0,-12-16 129,12 16 129,0 0-258,0 0 0,-17-16-129,17 16 0,0 0 0,0 0-129,-17-19 129,17 19-129,0 0-129,0 0 0,-16-19 0,16 19 0,0 0 0,0 0-129,0 0 0,0 0-129,0 0 129,0 0-258,0 0 0,0 0 0,0 0 0,0 0-258,0 0 258,0 0-129,0 0 0,0 0 0,0 0 0,0 0 0,0 0 129,0 13-129,0-13 129,5 18-129,-5-18 129,18 23 0,-18-23 0,19 28 0,-19-28 0,22 27-129,-22-27 129,23 25 0,-23-25 0,23 27 0,-23-27 0,22 19 0,-22-19 0,15 17 0,-15-17 0,18 17 0,-18-17 0,0 0 129,13 19-129,-13-19 0,0 0 0,0 0 0,13 18 0,-13-18 0,0 0 129,0 0-129,15 23 0,-15-23 0,8 16 129,-8-16-129,13 20 0,-13-20 0,0 0 129,10 23-129,-10-23 0,0 0 129,0 0-129,0 0 0,0 0 0,0 0 129,0 0-129,13 16 0,-13-16 0,0 0 0,0 0 0,0 0 0,0 0 129,0 0-129,0 0 0,0 18 0,0-18 0,0 0 0,0 0 0,0 0 0,0 0 0,0 0 0,0 0 129,0 0-258,11 19 129,-11-19 0,0 0 0,6 19 0,-6-19 0,0 0 0,6 19 0,-6-19 0,0 0 0,8 18 0,-8-18 0,0 0-129,9 17 129,-9-17 0,0 0 0,0 0 0,14 20 0,-14-20 0,0 0 0,0 0 0,0 0 0,0 0 0,12 19 0,-12-19 0,0 0 0,0 0 0,0 0 0,0 0 0,0 0 129,0 0-129,0 0 0,0 0 0,0 0 0,0 0 0,0 0 0,0 0 0,0 0-129,0 0 129,0 0 0,0 0 0,0 0 0,0 0 0,0 0 0,0 0 0,0 0 0,0 0 0,0 0-129,0 0 129,0 0 0,13 18 0,-13-18 0,0 0 0,0 0 0,0 0 0,0 0 0,17 13 0,-17-13 0,0 0 0,0 0 0,0 0 0,0 0 0,0 0 0,0 0 129,0 0-129,0 0 0,0 0 0,0 0 0,0 0 0,0 0-129,0 0 129,0 0 0,0 0 0,0 0 0,0 0 0,0 0 0,0 0 0,0 0 0,0 0 0,0 0 0,0 0 0,0 0 0,0 0 0,0 0 0,0 0 0,0 0 0,0 0 0,0 0 0,0 0 0,0 0 0,0 0 0,0 0 0,0 0 0,8 18 0,-8-18 129,0 0-129,0 0 0,0 0 0,7 18 0,-7-18 0,0 0 0,0 0 0,0 0 0,0 0 0,0 0 0,0 0 129,0 0-129,0 0 0,0 0 0,11 17 129,-11-17-129,0 0 258,0 0-258,0 0 129,0 0-129,0 0 129,0 0 0,0 0 0,0 0 0,0 0 0,0 0 0,0 0 0,0 0 0,0 0 0,0 0-129,0 0 129,0 0-129,-4 19 129,4-19-129,0 0 0,-21 20 0,21-20 0,0 0 0,-21 22 0,21-22 0,-19 19 0,19-19 0,-22 17 0,22-17 0,-20 16 129,20-16-129,-23 13 0,23-13 0,-20 10 0,20-10 0,-19 10 0,19-10 0,-21 10 0,21-10 129,-19 10-258,19-10 129,-20 9 129,20-9-258,-19 14 129,19-14 129,0 0-129,-23 16 0,23-16 0,0 0 0,-25 21 0,25-21 0,-15 18 0,15-18 0,-19 18-129,19-18 129,0 0 0,-20 20 0,20-20 0,0 0 0,0 0-129,0 0 129,-17 17 129,17-17-129,0 0 0,0 0 0,0 0 0,0 0 0,-19 14 129,19-14-129,0 0 0,0 0 0,-18 12 0,18-12 0,0 0 129,-17 20-129,17-20 0,0 0 0,-21 23 0,21-23 0,0 0 0,-23 23 0,23-23 0,0 0 0,-18 14 0,18-14 0,0 0 0,0 0 0,0 0 0,0 0 0,0 0 0,0 0 0,0 0 0,0 0 0,0 0 0,0 0 0,0 0 0,0 0 0,0 0 0,0 0 0,0 0 0,0 0 0,0 0 0,0 0-129,0 0 0,0 0 0,0 0 0,0 0-258,0 0 0,0 0-258,0 0-645,0 0-387,0 0-1419,0-30-645,3 13 0,-3-13 0,12 14-129</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21:00:17.6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384 532 645,'0'0'516,"0"0"-129,0 0 0,0 0 0,0 0 0,0 0 129,-14 0 129,14 0-258,0 0 129,0 0-129,0 13 0,0-13-129,0 0-129,0 0 0,0 0 258,0 0-129,0 13-129,0-13 258,-13 0-258,13 0 0,0 0 129,0 13 0,0-13 0,0 0 0,0 0 129,0 0-129,0 0 0,0 0 129,0 0-129,0 0 0,0 0-129,0 0 129,0 13-129,0-13-129,0 0 129,0 0 0,-13 0 0,13 0 0,0 0-129,0 14 129,0-14-129,0 0 258,0 0-258,0 0 129,0 0-129,0 0 0,0 0 0,0 0 0,0 0 0,0 0 0,0 0 0,0 13 0,0-13 129,0 0-129,0 0-129,0 0 129,0 13 0,0-13 0,0 0 0,0 0 0,0 0 0,0 0 129,0 0 0,0 0-129,0 0 129,0 0 0,0 0 258,0 0-258,0 0 129,0 0 0,0 0 258,0 0-258,0 0 129,0 0 129,0 0-129,0-13-129,0 13 129,0 0 0,13 0-129,-13 0 0,0-13 0,0 13 0,13-14 0,-13 14 0,0 0-129,0 0 258,0-13-258,0 13-129,14-13 129,-14 13-129,0-13 0,0 13 0,0 0 129,13-13-129,-13 13 0,0-13 129,0 13-129,0-13 129,13 13-129,-13 0 129,0-14-129,0 14 0,0 0 129,0-13-129,0 13 0,14-13 129,-14 13-129,0-13 0,0 13 129,0 0-129,0 0 0,12-14 129,-12 14-129,0-13 0,14 0 129,-14 13-129,0-14 0,13 14 129,-13-13-129,0 13 0,13-13 129,-13 13-129,0 0 129,0-13-258,13 13 258,-13 0-129,0-14 129,0 1-258,14 13 258,-14-13-258,0 13 258,0-13-129,13 13 129,-13-14-129,0 14 129,0 0-129,13-13 129,-13 0-129,0 13 0,0 0 0,0-13 0,0 13 0,13-13 0,-13 13 0,0-13 0,0 13 0,13-13 129,-13 13-129,0-14 0,0 14 0,14-13 0,-14 0 0,0 13 0,13-13 0,-13 13 0,0-14 0,0 14 0,0-13 0,0 13 0,13 0 129,-13 0-129,0-13 0,0 13 0,0-13 0,0 13 0,14-14 0,-14 14 129,0-13-129,12 13 0,-12-13 0,0 13 0,14-14 0,-14 14 0,0-13 0,0 13 0,13-13 0,-13 13 0,0 0 0,0 0 0,13-13 0,-13 13 0,0 0 129,0 0-129,0 0 0,0 0 0,0 0 0,0-14 0,0 14 0,0 0 0,0 0 129,14 0-129,-14 0 0,0 0 0,0 0 129,0 0-129,0 0 0,0 0 0,0 0 0,0 0 258,0 0-258,0 0 129,0 0 0,0 0 0,0 0-129,0 0 129,0 0 0,0 0 0,0 0-129,0 0 129,0 0-129,0 0 129,0 0-129,0 0 129,0 0-129,0 0 0,0 0 0,0 0 0,0 0 0,0 0 0,0 0 0,0 0 0,0 0 0,0 0 0,0 0 0,-14 0 0,14 0 0,0 0 0,0 0-129,0 0 129,0 0 0,0 0 0,0 0 0,0 0 0,0 0-129,0 0 129,0 0 0,0 0 129,0 0-129,0 0 0,0 0 0,-13 0-129,13 0 129,0 0 0,0 0 0,0 0 0,0 0 0,0 0 0,0 0 0,0 0 0,0 0 0,0 0 0,-13 14 0,13-14 0,0 0 0,0 0 0,0 0 0,-14 0 0,14 0 0,0 0 0,0 0 0,-12 0 0,12 0 0,-14 0 0,14 0 0,0 0 129,-13 0-129,13 0 0,-13 0 0,13 0 0,-14 0 0,14 0 0,-13 0 0,0 0 0,13 0 0,-13 0 0,0 0 0,13 0 0,-14 0 0,1 0 0,0 0 0,13 0 0,-13 0 0,-1 0 0,2 0 0,-2 0 0,14 0 0,-13 0 0,0 0-129,-1 0 129,14 0 0,-13 0 0,0 0 0,13 0 0,-13 13 0,0-13 0,13 0 0,-14 0 0,14 0 0,-13 0 0,13 0 0,-13 0 0,13 0 0,-14 0 0,14 0 0,-13 0 0,13 0 0,-13 0 0,0 0 0,13 0 0,-13 0 0,13 0 0,-14 0 0,14 0-129,-13 0 129,13 0 0,-13 0 0,13 0 0,-13 0 0,13 0 0,0 0 129,0 0-129,-13 0 0,13 0 0,-14 0 0,14 0 0,0 0 0,0 0 0,-13 0-129,0 0 129,13 0 0,0 13 0,0-13 0,-13 0 0,13 0 0,-14 0 0,14 0 0,0 0 0,0 0 0,-13 0 0,13 0 0,0 0 0,0 0 0,-13 0 0,13 0 0,0 0 0,0 0 0,-13 0 129,13 0-129,0 0 0,0 0 0,-13 0 0,13 0 0,0 0 0,0 0 0,-14 0 0,14 0-129,0 0 129,0 0 0,0 0 0,0 0 0,0 0-129,0 0 129,0 0 0,0 0-129,0 0 129,0 0-129,-13 0 129,13 0-129,0 0 0,0 0 129,0 0-129,0 0-129,0 0 129,0 0 129,0 0-129,0 0 129,0 0-129,0 0 129,0 0 0,13 13 0,-13-13 0,0 0-129,0 0 129,0 14 0,0-14 0,14 13 0,-14-13 0,13 0 0,-13 13 0,13-13 0,-13 14 0,0-14 0,13 13 0,-13-13-129,13 13 129,-13-13 0,14 13 0,-14 1 0,0-14 0,13 13 0,-13 0 0,13-13-129,-13 13 129,0 1 0,13-14 0,-13 13 0,14 0 0,-14-13 0,0 13 0,13-13 0,-13 13 0,0-13 0,0 13 0,13 0 0,-13-13 0,0 14 0,13-14 0,-13 13 0,0 0 0,13-13 0,-13 13 0,0-13 129,14 14-129,-14-14 129,0 13 0,13-13 0,-13 13-129,0 0 258,13-13-258,-13 14 0,0-14 258,13 13-516,-13-13 258,0 13 0,0-13 258,13 14-516,-13-14 258,0 0 0,0 0 0,0 13 0,0-13 258,14 13-258,-14-13 0,0 13 0,0-13 0,0 0 0,0 0 0,13 14 0,-13-14 0,0 0 0,0 0 0,0 0 0,0 13 0,0-13 0,0 0-258,0 0 258,0 13 0,0-13 0,0 0 0,13 0 0,-13 0 0,0 13 0,0-13 0,0 0 0,14 0 0,-14 0 0,0 13 0,0-13 0,0 0 0,0 0 0,0 0 0,0 0 0,0 0 0,0 0 0,0 0 0,13 13 0,-13-13 0,0 0 0,0 0 0,0 0 0,0 0 258,0 0-258,0 13 0,0-13 0,0 0-258,0 0 258,0 0 0,0 0 0,13 0 0,-13 0 0,0 0 258,0 0-258,0 0-258,0 0 258,0 0-129,0 0-129,0 0-129,0 0-258,0 0-645,0 0-1677,0 14-516,0-14-129,0 0-387,0 0 516</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21:00:36.850"/>
    </inkml:context>
    <inkml:brush xml:id="br0">
      <inkml:brushProperty name="width" value="0.06667" units="cm"/>
      <inkml:brushProperty name="height" value="0.06667" units="cm"/>
      <inkml:brushProperty name="color" value="#C00000"/>
      <inkml:brushProperty name="fitToCurve" value="1"/>
    </inkml:brush>
  </inkml:definitions>
  <inkml:trace contextRef="#ctx0" brushRef="#br0">19 40 2580,'0'0'3096,"0"0"-258,-13-14-387,13 14-258,0 0-258,0-13-258,0 13-387,0 0-129,0 0-258,0 0-387,0 0-129,0 0 0,0 0-258,0 0 258,0 0-258,0 0 0,0 0-129,-14 13 0,14-13 129,0 0-129,14 14 0,-14-1 0,0-13 0,0 13 0,0 0 0,0 0 0,0 0 0,13 0 0,-13 1 0,0-14 0,0 13-129,0-13 258,0 0-129,0 0 129,0 0 0,0 0 0,0 0 129,0 0-129,0 0 0,0-13 0,0-1-129,0 1 0,0 0-129,13 0 0,-13-13 0,0 13 0,0-1 0,13 1 0,-13 13-129,0-13 0,0 13-129,13 0 129,-13 0 0,0 13 0,0 0 129,0 1 0,0-1 0,0 0 129,0 0 0,0-13 0,0 13 0,0-13 0,0 0 0,0 13 0,0-13-129,0 0-258,0 13-387,0-13-774,0 0-645,0 0-1290,0 0-258,0 0-129,0 0 258</inkml:trace>
</inkml:ink>
</file>

<file path=ppt/ink/ink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0T21:00:51.203"/>
    </inkml:context>
    <inkml:brush xml:id="br0">
      <inkml:brushProperty name="width" value="0.06667" units="cm"/>
      <inkml:brushProperty name="height" value="0.06667" units="cm"/>
      <inkml:brushProperty name="color" value="#C00000"/>
      <inkml:brushProperty name="fitToCurve" value="1"/>
    </inkml:brush>
  </inkml:definitions>
  <inkml:trace contextRef="#ctx0" brushRef="#br0">304 424 516,'0'0'1935,"0"0"-129,0 0 0,0 0 129,0 0-516,0 0-387,0 0 258,0 0-258,0 0 129,0 0-258,0 0 0,0 0 129,0 0-258,0 0-129,0 0 258,13 0-258,-13-13 0,0 13-129,0-13-129,13-1 0,-13 1-129,14 0-129,-14 0 0,13-1 0,0-12-129,-13 13 129,14-1-129,-2 1 129,-12 0 0,14 0-129,-1 0 258,-13 0-129,0 13 0,0-13 129,13-1-129,-13 14 0,0-13 0,0 13 0,0-13 0,0 13-129,0-13 0,0 13 129,0-14-129,0 14 0,0 0 0,0 0 0,0-13 0,0 13 0,0 0 0,13 0 0,-13 0 0,0 0 0,0 0 0,0-13 0,0 13 0,0 0 0,0 0 0,0-13 0,0 13-129,0 0 129,0 0 0,14-14-129,-14 14 129,0-13 0,0 13 0,0 0 0,0 0-129,0 0 129,0 0 0,0 0 0,0 0 0,0 0 0,0 0-129,0 0 129,0 0-129,0 0 129,0 0-129,0 0-129,0 0 129,0 0 129,0 0-129,0 0 0,0 0 129,0 13 0,0-13 0,0 14 129,0-1-129,0-13 0,0 13 0,0 0 0,0 1 0,0-1 0,0 0 0,0 0 0,-14 14 0,14-14 0,0 0-129,0 0 258,0 0-258,-13 0 129,13 1 129,0-1 0,-13 0 0,13 0-129,0 1 129,0-1-129,-13 0 129,13-13 0,0 13-129,-14 1 0,14-14 0,0 0 0,0 0 0,0 13 0,0-13 0,0 0 0,0 0 0,0 0 129,0 0-129,0 0 0,0 0 0,0 0 0,0 0 0,0 0 0,0 0 0,0 0 0,0 0 0,0 0 0,0 0-129,0 0 129,0 0 0,0 0-129,0-13 129,0 13-129,0-14 129,14 14-129,-14-13 0,0 0 129,13 13-258,-13-13 258,13-1-129,-13 14 129,0-13-129,13 0 129,-13 13 0,0-13 0,14-1 0,-14 14 0,0-13 0,13 0 0,-13 13 0,0-13 0,0 13 0,0-13 0,13 13 0,-13-13 0,0 13 129,0-13-129,0 13 0,0-14 0,0 14 0,0-13 0,0 13 0,13 0 0,-13 0 0,0-13 0,0 13 0,0-13 0,0 13 0,0 0 0,0 0 0,0 0 0,13-14 0,-13 14 0,0 0 0,0 0 0,0 0 0,0-13 0,0 13 0,14-13 0,-14 13 0,0 0 0,0 0 0,13-13 0,-13 13 0,0-14 0,0 14 0,0 0 0,0 0 0,0 0 0,13-13 0,-13 13 0,0 0 0,0-13 0,0 13 0,0 0 0,0 0 0,0 0 0,0 0 0,14-14 129,-14 14-258,0 0 129,0 0 129,0 0-129,0-13 0,0 13 0,0 0-129,0 0 129,0 0 0,0 0 129,0 0-129,0 0 0,0 0 0,0 0 0,0 0 0,0 0 0,0 0 0,0 0 0,0 0 0,0 0 0,12-13-129,-12 13 129,0 0 0,0 0 0,0 0 0,0 0 0,0 0 0,0 0 0,0 0 0,0 0 0,0 0 0,0 0 0,0 0 0,0 0-129,0 0 129,0 0-129,0 0 0,0 0 0,0 0 0,0 0 0,0 0-129,0 0 129,0 0 0,0 0 129,0 0-129,0 0 129,0 0 0,0 0-129,0 0 129,14 0-129,-14 0 129,0 0 0,0 0-129,0 0 129,0 0 0,0 0-129,13 0 129,-13 0 0,0 0 0,0 0 0,0-13 0,0 13 0,0 0 0,0 0 0,0 0 0,0 0 0,0 0 0,0 0-129,0 0 129,0 0 0,0 0 0,0 0 0,0 0 0,0 0 0,0 0 0,0 0 0,0 0 0,0 0 0,0 0 0,0 0 129,0 0-129,0 0 0,0 0 0,0 0 0,0 0 0,0 0 0,0 0 0,0 0 0,0 0 0,0 0 0,0 0 129,0 0-129,0 0 0,0 0 129,0 0-129,0 0 0,0 0 0,0 0 129,0 0-129,0 0 0,0 0 0,0 13 0,0-13 0,0 0 0,0 0 129,0 0-129,0 13 0,0-13 0,-13 13 0,13-13 129,-14 14-129,14-1 0,0-13 0,-12 13 0,12-13 0,0 14 0,-14-1 0,14-13 0,0 13 0,-13-13 0,13 13 0,0-13 0,0 14 0,-13-1 0,13-13 0,0 13 0,0-13 0,-14 13 0,14 1 0,0-14 0,0 13 0,-13-13 0,13 0 0,0 13 0,0-13 0,0 13 0,0-13 0,-13 13 0,13-13 0,0 13 0,0-13 0,-13 0 0,13 0 0,0 13 0,0-13 0,0 14 0,-13-14 0,13 13 129,0-13-129,0 13 0,-14-13 129,14 13-129,0-13 258,0 0-258,-13 14 129,13-14-129,0 13 258,0-13-258,-13 13 0,13 0 0,0-13 0,0 14 0,-13-14 0,13 13 129,0-13-129,0 0 0,0 0 0,-14 13 0,14-13 0,0 14 0,0-14 0,-12 13 0,12-13 0,0 0 0,-14 13 0,14-13 0,0 13 0,0-13 0,0 0 0,-13 14 0,13-14 0,0 0 0,0 0 129,0 13-129,0-13 0,0 0 0,-13 0 0,13 0 0,0 0-129,0 13 129,0-13 0,0 0 0,0 0 0,-14 13 0,14-13 0,0 13 0,0-13 0,0 0 0,0 13 0,0-13 0,-13 0 0,13 0 0,0 13 0,0-13 0,0 0 0,0 0 0,0 0 0,0 0 0,0 14 0,0-14 0,0 0-129,0 0 129,0 0 0,0 0 0,0 0 0,0 0 0,0 0 0,0 13 0,0-13 0,0 0 0,0 0 0,0 0 0,0 0 0,0 0 0,0 0 0,0 0 0,0 0 0,0 0 0,0 0 129,0 0-129,0 0-129,0 0 258,0 0-129,0 0 0,0 0 0,0 0 0,0 0 0,0 13 0,0-13 0,0 0-129,0 0 129,0 0 0,0 0 0,0 0 0,0 0 0,0 0 0,0 0 0,0 0 0,0 0-129,0 0 129,0 0 0,0 0 0,0 0 0,0 0 0,0 0 129,0 0-129,0 13 0,0-13 0,0 0 0,0 0 0,0 0 0,0 0 0,0 0 0,0 0 0,0 0 0,0 0 0,0 0 0,0 0 0,0 0 129,0 0-129,0 0 129,0 0 0,0 0 0,0 0 0,0 0 0,0 0 0,0 0 0,0 0 0,0 0-129,-13 0 129,13 0-129,0 0 0,0 0-129,0-13 129,0 13 0,-13-13 0,13 13 0,0-13 0,-13 13 0,13-14 0,0 14 129,0-13-129,0 13 0,0 0 0,-14-13 0,14 13 0,0 0 0,0 0 0,-13-13 129,13 13-258,0-13 258,0 13-129,0-13 0,0 13 0,-13-13 0,13 13 0,0-14 0,0 14 0,0 0 0,0 0 0,-14-13 0,14 0 0,0 13 0,0 0 0,-13-13 0,13 13 0,0-14 0,0 14 0,-13 0 0,13 0 0,0-13 0,0 13 0,0-13 0,-13 13 0,13 0 0,0-14 0,0 14 0,-13-13 0,13 13-129,0 0 129,0-13-258,0 13 258,-14-13-129,14 13 129,0-14-129,0 14 129,0 0 0,0 0 0,-13-13 0,13 13 0,0 0 0,0 0 0,-13-13 0,13 13 0,0-13 0,0 13 0,0 0 0,-13-14 0,13 1 0,0 13 0,0-13 0,-13 13 0,13 0 0,0-13 0,0 13 0,0-13-129,0 13 129,-14-13 0,14 13 0,0-13-129,0 13 129,0-14 0,-13 14 0,13-13 0,0 13-129,0-13 129,0 13 0,0-13 0,0 13 0,0 0 0,-13-14 0,13 14 0,0-13 0,0 13 0,0 0 0,0 0 0,0-13 0,0 13 129,-13-13-129,13 13-129,0 0 258,0 0-129,0-14 0,0 14 0,-14-13 0,14 13 0,0 0 0,0 0 0,0 0 0,0 0 0,0-13 0,0 13 0,0 0 0,-13 0 0,13 0 0,0 0 0,0-14 0,0 14 0,0 0 0,-13 0 0,13 0 0,0 0 0,0-13 0,0 13 0,0 0 0,0 0 0,-13 0 0,13 0 0,0 0 0,0 0 0,0 0 0,0 0 0,0 0 0,0 0 0,0 0 0,0 0 0,0 0 0,0 0 0,0 0 0,0 0 0,0 0 129,0 0-129,0 0 0,0 0 0,0 0-129,0 0 129,0 0 0,0 0 0,0 0-129,0 0 0,0 0 129,0 0-129,0 0-129,0 0 129,0 0 0,0 0-129,0 0 258,0 0-129,0 0 129,0 0-129,0 0 129,13 0 0,-13 0 129,13 0-129,-13 0 0,13-13 0,-13 13 0,0 0 0,14 0 0,-14 0 0,13 0 0,-13 0 0,13 0 0,-13 0 129,13 0-129,-13 0 0,14 0 0,-14 0 0,13-13-129,-13 13 258,0 0-258,13 0 129,-13 0 0,13 0 0,-13 0 0,0 0 0,13 0 129,1 0-129,-14 0 0,13 0 0,-13 0 0,13 13 0,-13-13 0,13 0 258,-13 0-258,13 0 0,-13 0 0,0 0 0,14 0 0,-14 0 0,13 0 0,-13 0 0,13 0 0,-13 0 0,14 0 0,-14 0 0,13 0 0,-13 0 0,13 0 0,-13 0 0,0 0 0,0 0 0,13 0 0,0 0 0,-13 0 0,0 0 0,14 0 129,-14 0-129,13 0 0,0 0 0,-13 0 0,14 0 0,-14 0 0,12 0 0,-12 0 0,14 0 129,-14 0-129,0 0-129,0 0 129,13 0 129,0 0-129,-13 0 0,13 0 0,-13 0 0,14 0 0,-14 0 0,0 0 0,0 0 0,13 0 0,-13 0 0,13 0 0,-13 0 0,0 0 0,0 0 0,13 0 0,-13 0 0,13 13 0,-13-13 129,0 0-129,0 0 0,14 0 0,-14 0 0,13 0 0,-13 0 0,0 0 0,0 0 0,13 0 0,-13 0 0,0 0 0,0 0 0,0 0 0,0 0 0,14 0 0,-14 0 0,0 0 0,0 0 0,0 0 0,0 0 0,0 0 0,12 0 0,-12 0 0,0 0 0,0 0-129,0 0 129,0 0-129,0 0 129,0 0-129,0 0-129,0 0 258,0 13 0,0-13-129,0 0 129,0 0 0,0 14 0,-12-1 0,12-13 0,-14 13 0,14 1-129,-13-1 129,13-13 0,-13 13-129,-1 0 129,14 1 0,-13 12-129,0-13 129,0 1 0,13-1 0,-13 0 0,-1 0-129,1-13 129,13 13 0,-13 0 0,0-13-129,13 13 129,0-13 0,-14 0 0,14 0-129,0 0 129,0 0-129,0 0 129,0 0-129,0-13 129,0 13-129,0-13 0,0 0 129,0 0-129,0 0 129,14 0 0,-14 13 0,0-14 0,0 1 0,0 0 0,0 0 0,0 13 0,0-14 0,0 14 0,0 0 0,0 0 0,0-13 129,0 13-129,0-13 0,0 13 129,0 0-129,0 0 0,-14-13 129,14 13-129,0 0 0,0 0 129,0-14-129,0 14 0,0-13 0,0 13 0,-12 0 0,12 0 0,0 0 0,0 0 0,0 0 0,0 0 0,0 0 0,0 0 0,0 0 0,0 0-129,0 0 0,0 0 0,0 0 0,0 0 129,0 0-129,0 13 0,0-13 129,0 14 0,-14-1-129,14-13 129,0 13 0,-13 0 0,13 1 0,0-1 0,-13 0 0,13-13 0,-14 13 0,14 1 0,0-14 0,0 13 0,0-13 0,-13 0 129,13 0-129,0 0 129,0 0 0,0 0 0,0 0 0,0 0 0,0-13 0,0-1-129,0 1 0,0 13 0,0-13 129,-13 0-129,13-1 0,0 1 0,0 0 129,0 13-129,0-13 0,0-1 0,0 14 129,0 0-129,-13-13 0,13 13-129,0 0 0,0 13 129,0-13-129,0 14 0,0-1-129,0-13 258,0 26-129,-13-12 129,13-1-129,0 13 129,0-12-129,0 12 129,0-13-129,0 13 129,0-13-129,0 1 129,0-1 129,0 0-129,0-13 0,0 0 258,0 13-129,0-13 0,0 0 129,0 0-129,-14 0-129,14-13 258,0 13-129,0-13-129,-13 0 129,13-1-129,-13 1 0,13 0 0,-14 0 0,14 0 0,-13-13 0,13 12 0,-13 1 0,0 0 0,13 0 0,-13 13 0,13-14 0,0 14 0,0 0 0,-14-13 0,14 13 0,0-13 0,0 13 0,0 0 0,0 0-129,0 0 129,0 0-258,0 0 129,0 0-129,0 0 129,0 0-129,0 13 129,0-13 0,0 13 0,14 1 129,-14-1 0,0 0 0,13 0 0,0 1-129,-13 12 129,13-13-129,0 0 0,-13 13 0,14-12 129,-14-1-129,13-13 0,-13 13 0,0-13 129,0 13 0,0-13 129,0 0 0,0 0 0,0 0 0,0 0 129,0 0 0,0-13-129,0 0 0,-13 13 0,13-13-129,-14-1 129,14 1-129,-13 0 0,13 0 0,0-13 0,-13 13 129,13-1-258,-13 1 258,13 0-258,0 13 258,0-13-129,0-1 0,0 14 0,0-13 0,0 13 0,0 0 0,0 0 0,0-13-129,0 13 129,0 0-129,0 0 0,0 0 0,0 0 0,0 0 0,13 0 0,-13 0 0,0 0 0,13 13 129,-13 0-129,0-13 129,13 14 0,-13 12 0,14-13-129,-14 1 129,0 12 0,0-13-129,13 0 129,-13 0-129,0 0 129,0 1 0,0-1 129,-13-13-129,13 0 129,0 13 0,0-13 0,-14 0 0,14 0 129,0-13-129,-13 13 0,13-13 0,0-1-129,-13 1 0,13 0 129,-13 0-129,13 0 0,-13 0 0,13 0 0,0-1 0,0 1 0,-14 0 0,14 0 129,0 13-129,0-14 129,0 1-129,-13 13 129,13 0-129,0 0 129,0-13 0,0 13-129,0-13 129,0 13-129,0 0 0,0 0 0,0 0-129,0 0 129,0 0-129,0 0 0,0 0 0,0 0-129,0 0 129,0 0 0,13 0 129,-13 0-129,14 0 129,-1 0-129,-13 0 129,13 0 0,0 0-129,-13 0 129,13 0-129,-13 0 0,0 0 129,14 0-129,-14 0 129,0 0 0,0 0 0,0 0 0,0 0 0,0 0 129,0 0-129,0 0 129,0 0-129,0 0 129,0 0-129,-14-14 129,14 14-129,-13 0 0,0 0-129,13 0 129,-13-13 0,0 13 0,-1 0 0,14 0 0,0 0 0,-13 0 0,13 0 0,0 0 0,0 0-129,0 0 129,0 0 0,0 0 0,13 0 0,-13 0 0,14-13 0,-14 13 0,13 0 0,0 0 0,0 0 129,0 0-129,1 0 0,-1 0 0,0 0 0,1 0 0,-1 0 0,0 0 0,-13 0 0,13 0 0,0 0 0,-13 0 0,14 0 0,-1 0 0,-13 0 0,0 0 0,13 0 0,-13 0 129,14 0-129,-14 0 0,0 0 0,0 0 129,0 0-129,12 0 0,-12 0 0,0 0 0,0 0 0,0 0 0,0 0 0,0 0 0,0 0 129,0 0-129,14 0 0,-14 0 0,0 0 129,0 0-129,0 0 0,0 0 0,0 0 0,0 0 0,0 0 0,0 0 0,0 0-129,0 0 129,13 0-129,-13 0 129,0 0 0,0 0-129,13 0 129,-13 0 0,0 0 0,0 0 0,13 0 0,-13 0 0,0 0 0,0 13 0,0-13 0,0 0 0,0 0 0,14 0 0,-14 0 0,0 0 0,0 0 0,0 0 0,0 0 0,0 0 0,0 0 0,13 0 0,-13 0 0,0 0 0,0 0 0,0 0 0,0 0 0,0 0-129,0 0 129,0 0 0,0 0 0,0 0 0,0 0 0,0 0 0,0 0 0,0 0-129,0 0 129,0 0 0,0 0-129,0 0 129,0 0 0,0 0-129,0 0 0,0 0 0,0 0 0,0 0-129,0 0-129,0 0 129,0 0-129,0 0 0,0 0-516,0 13-516,0-13-1806,0 14 129,0-14-387,0 13 258</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31T01:23:27.931"/>
    </inkml:context>
    <inkml:brush xml:id="br0">
      <inkml:brushProperty name="width" value="0.06667" units="cm"/>
      <inkml:brushProperty name="height" value="0.06667" units="cm"/>
      <inkml:brushProperty name="color" value="#C00000"/>
      <inkml:brushProperty name="fitToCurve" value="1"/>
    </inkml:brush>
  </inkml:definitions>
  <inkml:trace contextRef="#ctx0" brushRef="#br0">573 251 1419,'0'0'1806,"0"0"-258,0 0-258,0 0 0,0 0-516,0 0 0,0 0-387,0 0 129,0 0-129,0 0 258,0 0 0,0 0 129,0 0-129,0 0 0,0 0 129,0 0-258,0 0 0,36-35-129,-36 35 0,0 0 129,0 0-129,0 0-129,0 0 0,0 0 129,0 0-129,0 0 129,0 0-129,0 0-129,0 0 129,0-36 129,0 36-129,0 0 0,-36 0 0,36 0 0,0 0-129,0-36 129,0 36-129,0 0 0,0 0 0,0 0-129,0-36 129,0 36 0,0 0-129,0 0 258,-36 0-258,36 0 129,0-36-129,0 36 129,-35 0-129,35 0 129,0 0-129,0 0 0,-37-35 129,37 35-129,0 0 129,0 0-129,-35-37 129,35 37-129,0 0 129,0 0-129,-36 0 129,36 0-129,0 0 0,0 0 129,-36 0-129,36 0 0,0 0 0,0 0 0,-35 0 0,35 0 0,0 0 0,0 0 0,-36 0 0,36 0 0,0 0 0,0 0 0,-35 0 0,35 0 0,0 0 0,-37 0 0,37 0 0,-36 37-129,36-37 129,-35 0 0,35 0 0,0 35 0,0-35 0,-36 0 0,36 0-129,0 0 129,0 0 0,-35 36 0,35-36-129,0 0 129,0 0 0,-37 36 0,37-36 0,0 0 0,0 0 0,0 36 0,0-36 0,0 36 0,0-36 0,0 35 0,0-35 0,-36 36 0,36-36 0,0 0 0,0 0 0,0 35 0,0-35 0,0 37-129,0-37 129,0 0 0,0 0 0,0 35 0,0-35 0,0 37 129,0-37-258,36 0 258,-36 0-129,0 35 0,0-35 0,0 0 0,0 0 0,37 36 0,-37-36 0,0 0 0,0 0 129,0 35-129,0-35 0,35 0 0,-35 0 0,36 35 129,-36-35-129,35 0 0,-35 0 129,36 0-129,-36 37 0,0-37 129,37 0-129,-2 0 0,-35 0 129,0 0-129,36 0 0,-36 0 129,35 0-129,-35 0 0,36 0 129,-36 0-129,36 0 0,-36 0 129,0 0-129,0 0 0,35 0 129,2 0-129,-37 0 0,0-37 129,0 37-129,35 0 0,-35 0 129,36 0-129,-36 0 129,0-35-129,0 35 129,36 0-129,-36 0 258,0-35-258,0 35 0,35 0 0,-35 0 129,0-36-129,0 36 0,0 0 129,0 0-129,0-35 129,0 35-129,37 0 129,-37 0-129,0-37 0,0 37 129,0 0-129,0 0 0,0-35 0,0 35 129,0 0-129,0 0 129,0-37-129,0 37 129,0-35-129,0 35 129,0 0-129,0 0 129,0 0-129,0 0 0,0 0 0,0-36 129,0 36-129,0 0 0,-37 0 0,37 0 0,0 0 0,0-35 0,0 35 0,0 0 0,-35 0 0,35 0 0,0 0-129,0-36 0,0 36-258,0 0-387,-36 0-645,36 0-1032,0 0-1419,0-36-516,0 36 129,0 0-387</inkml:trace>
</inkml:ink>
</file>

<file path=ppt/ink/ink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3T06:40:47.265"/>
    </inkml:context>
    <inkml:brush xml:id="br0">
      <inkml:brushProperty name="width" value="0.06667" units="cm"/>
      <inkml:brushProperty name="height" value="0.06667" units="cm"/>
      <inkml:brushProperty name="fitToCurve" value="1"/>
    </inkml:brush>
  </inkml:definitions>
  <inkml:trace contextRef="#ctx0" brushRef="#br0">2053 495 774,'0'0'2580,"0"0"0,0 0 0,0 0-645,0 0-129,0 0-258,-14-10-516,14 10-129,0 0-387,-22-19 129,22 19-258,-23-15 0,23 15 0,-40-26 129,9 12-258,-8-6 0,-9-1 0,-8-6 0,-6-3-129,-5-3 129,-7-6-258,-5 1 129,6-5 129,-8 6-129,-1 1 0,0 4 0,-2 8 0,-2 6 129,-1 9-129,1 8-129,-5 1 129,4 13-129,0 11 0,2 10-129,0 5 0,4 11 0,5 3 0,11 10-129,11 3 0,6 13 129,12 2-258,11-1 129,14 3 0,11 0 0,4 1 0,23 4 129,9-1-129,18-2-129,8-8 258,16 3-258,4-7 129,11-4-129,3-12 0,2-7 0,-2-11 129,5-8 0,-2-9 0,6-9 129,1-4 0,9-7-129,-2-2 129,5-10 129,-4-12-129,-7-9 129,-4-13 0,-13-10 258,-11-11 0,-17-1 129,-13-7-129,-16-4 129,-8 4 129,-16-2-258,-6 12 129,-9-4-129,-16 3 0,-14-2-129,-15 5 0,-8 3-129,-17-2 129,-6 0-258,-8 0 0,3 7-258,2 8-645,6 4-1935,19 25-129,-5-2-129,27 18-387</inkml:trace>
</inkml:ink>
</file>

<file path=ppt/ink/ink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3T06:40:48.858"/>
    </inkml:context>
    <inkml:brush xml:id="br0">
      <inkml:brushProperty name="width" value="0.06667" units="cm"/>
      <inkml:brushProperty name="height" value="0.06667" units="cm"/>
      <inkml:brushProperty name="fitToCurve" value="1"/>
    </inkml:brush>
  </inkml:definitions>
  <inkml:trace contextRef="#ctx0" brushRef="#br0">1689 352 645,'3'-31'2580,"-19"-14"258,-2 25-258,-15-10-516,-1 5-387,-5-7-129,-6 5-387,-4-3-387,-6 4 129,0-1-387,-12 7 0,0 4-129,-9 3 0,-6 8-129,-5 5-129,-4 0 0,-2 5-129,1 11 0,2 1 0,4 9 0,3 3 0,12 6-129,1 7 129,7 9-129,8 5 129,7 6-129,11 5 0,5 5 129,8 5 0,6-1-129,7 5-129,11 5 0,0 0-258,19-1 129,7 3-387,14-2-129,13-4-258,12-8-258,19-10 0,10-9 129,10-14 129,8-12 0,4-17 645,0-12 0,4-15 645,-4-23 516,-11-10 387,-12-13 0,-12-4 258,-13-13-129,-10-1 0,-12-7-129,-21-1-129,-13 1-516,-12 3 0,-11 0-258,-15-6 0,-14 12-129,-16 4-129,-8 3 0,-12 14-258,1 10-258,-6 10-645,8 22-1548,-6 1-129,23 19-387,-4-2 516</inkml:trace>
</inkml:ink>
</file>

<file path=ppt/ink/ink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3T06:40:50.094"/>
    </inkml:context>
    <inkml:brush xml:id="br0">
      <inkml:brushProperty name="width" value="0.06667" units="cm"/>
      <inkml:brushProperty name="height" value="0.06667" units="cm"/>
      <inkml:brushProperty name="fitToCurve" value="1"/>
    </inkml:brush>
  </inkml:definitions>
  <inkml:trace contextRef="#ctx0" brushRef="#br0">1284 407 1032,'7'-32'3096,"-7"-4"387,0 18-1032,-5-10-387,-4 4-258,-13-3-258,-1 2-774,-8-2 0,-11 0-258,-8-3-129,-13 4-129,-3-1 258,-5 2-258,3 4 0,-10 3-129,2 6 129,-1 11-129,10 1-129,-1 13 0,3 12 0,3 8-129,0 9 0,8 11 0,-1 4-129,12 10-129,-4 4 129,12 8-129,5 1 0,12 3 0,13 4 0,7 5-258,22-2 129,15 3-387,14-10 258,12-1-258,13-6 129,7-6 129,5-17-129,6-10 516,3-16-129,10-14 387,-4-13 0,5-13 387,-1-24 129,-12-19 258,-2-18 0,-16-15 129,-5-6-129,-19-11 129,-10-5-258,-14-4 0,-11 5-258,-19 5-129,-4 3-129,-23 7-129,-11 7 0,-16 14-258,-15 11-258,-5 21-903,-8 24-1419,-12 6-387,17 30-387,-11 1 129</inkml:trace>
</inkml:ink>
</file>

<file path=ppt/ink/ink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26T05:57:26.194"/>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146 1756 516,'0'0'903,"0"0"-129,0 0 0,0 0-387,0 0 258,0 0-387,0 0 258,0 0-129,0 0 0,0 0-129,0 0 258,36 37-387,-36-37 258,0 0-387,0 34 0,0-34 0,35 0-129,-35 0 129,0 37-387,0-37 516,36 0-258,1 35 129,-37-35 0,0 0 129,0 0 258,34 37-258,3-37 258,-37 0-387,35 0 258,-35 35-129,0-35 258,36 0-258,-36 0 0,36 0 0,-36 0-129,35 36 387,-35-36-387,37 0 129,-37 0 0,0 0 0,0 0 0,35 0-129,-35 0 129,36 0-129,0 0 258,-36 0-258,35 0 129,-35 0-129,37 35 0,-37-35 0,34 0 129,-34 0-129,37 0 0,-37 0 0,36 0 0,-1 0 129,-35 0-129,36 0 0,-1 0 129,-35 0-129,37 0 129,-1 0 129,-36 0-258,35 0 129,-35 0-129,36 0 129,-36 0-129,35-35 0,-35 35 0,37 0 0,-37 0 0,36 0 0,-36 0 0,35 0 0,-35 0 0,36 0 0,-36-36 0,35 36 0,-35 0 0,36 0 0,-36 0 0,37 0 0,-37 0 0,35 0-129,-35 0 258,36 0-129,-36 0 0,35 0 0,-35 0 0,36 0 0,-36 0 129,37 0-129,-2-35-129,-35 35 129,36 0-129,-36 0 129,35 0-129,-35-37 129,36 37-258,-36 0 258,37 0 258,-37 0-258,34-35 0,3 35 0,-37 0 129,35 0-129,-35 0 129,36-37 0,0 37-129,-36 0 129,35-34 387,-35 34-387,37 0 129,-37-37-129,35 37 129,-35 0-258,36-35 387,-36 35-387,36 0 129,-36-35-129,35 35 0,-35 0 129,37-37-129,-37 37 129,35 0 0,-35-35-129,36-1 129,-36 36 129,36-35-258,-36 35 129,35-37 0,-35 2 0,36-1-129,-36 36 258,0-36-129,35 1 129,-35 35 129,0-36-129,0 0 0,0 36 0,0-37 258,37 2-258,-37 35 0,0-36-129,0 36 0,0-35 0,0 35 0,0-37 0,0 2-129,0 35 129,0-37 0,0 37 0,-37-34 0,37-3 258,0 37-258,0-35 0,0-2-129,0 37 129,-35-35-129,35 35 0,0-35 0,0-1 0,0 36 0,-36-35 129,36 35 0,0-37-129,0 37 129,-35-35 0,35 35 0,0-37-129,-36 37 129,36-35-129,0 35 129,-36-35-129,36 35 0,0-36 0,0 36 0,-35 0 129,35 0-129,-37-36 0,37 0 0,-35 36 129,35 0-129,-36-36 0,36 36 129,-36-36-129,36 36 0,-35-35 0,35 35 0,-37-37 0,2 37 0,35-35 0,-36 35 129,36-36-129,-36 36 0,36-35 0,-35 35 0,35 0 0,-37-37 0,3 37 0,34-35 0,-37 35 129,37-37-129,-36 37 0,1 0 0,35-35 0,-36 35 0,36 0 0,-35 0 129,-2 0-129,37-36 0,-36 36 0,1 0 129,-1 0-129,36 0 0,-35 0 0,-2 0 0,1 0 0,36-35 0,-35 35 0,-1 0 0,36 0 0,-35 0 0,-1 0 0,36 0 0,-37 0 0,2 35 0,-1-35 0,1 0 0,-1 0 0,-1 0 0,37 0 0,-35 0 0,-1 0 0,1 36 0,-1-36 0,36 0 0,-37 0 0,3 0 0,34 0 0,-37 0 0,2 35-129,35-35 129,-36 0 0,36 0 0,-36 37 0,36-37-129,-35 0 129,35 0 0,-37 35 0,37-35-129,-35 37 129,-1-37 0,36 35 0,-36 1 0,1-36 0,35 35 0,-37 2 0,37-37 0,-34 35 0,-3-35 0,37 36 0,0-36 0,-36 0-129,36 36 129,-35-36-129,35 36 129,0-36-129,0 36 129,-36 0-129,36-36 129,0 35 0,-35 0 0,35-35 0,0 37-129,0-2 129,-37 2 0,37-37-129,0 35 0,-36 1 129,36-36 0,0 35 0,0 0 0,0-35 0,0 37 129,-35-2-258,35-35 258,0 37-129,0-3-129,0 3 129,0-37 0,0 35-129,0 2 129,0-2-129,0-35 129,0 36-129,0-1 129,35 2-129,-35-1 129,0 0-129,0-1 129,36 1-129,-36 0 129,0-36 0,37 35 0,-37 2-129,0-2 129,35 1 0,-35-1 0,36-35 0,-36 37 0,0-2-129,35-35 129,-35 35 129,0-35-258,36 37 258,-36-3-516,37-34 387,-37 37-129,34-37 129,-34 35 0,37-35 0,-37 37-129,35-37 129,1 35 129,-36-35-129,36 0 129,-36 36-129,35-36 0,-35 0 0,37 35 0,-37-35 0,35 0 0,-35 0 0,0 0 0,36 0 0,0 0 0,-36 0 0,35 0 0,2 37 0,-37-37 0,34 0 0,3 0 0,-1 0 0,-1 0 0,-35 0 0,36 0 0,-1 0 0,-35 0-129,0 0 0,37 0-258,-37 0-258,0 0-129,0 0-129,0 0-258,36 0-129,-36 0-387,35 0-516,-35 0-774,0 0 129,36 0 387</inkml:trace>
</inkml:ink>
</file>

<file path=ppt/ink/ink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1-26T05:57:47.881"/>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1893 6988 129,'-35'0'516,"35"0"-129,0 0 129,0 0-258,0-36 258,0 36-258,0 0 129,0 0-129,0 0 0,0 0 129,0 0-258,0-35 129,0 35 129,0 0-258,-36 0 129,36 0 0,0 0 129,0-37-258,0 37 0,0 0 258,-35 0-258,35 0 129,0-35-129,0 35 0,-37 0 129,37 0-129,0-37 0,0 37 0,0 0 0,0 0 129,-36-35-129,36 35 0,0 0 0,0 0 0,-35-36 0,35 36 258,0 0-258,0 0 129,-36 0-129,36 0-129,0-35 387,0 35-258,-35 0 0,35 0-129,-37-37 129,37 37-129,0 0 129,0 0-129,-36-35 258,36 35-516,0 0 516,0 0-258,-35-37 0,35 37 0,-36 0 0,36 0 0,0-34 129,0 34 0,-35-37 0,35 37 129,-36 0-129,36 0 258,0-35-258,0 35 129,-37-35-129,37 35 0,-35 0 129,35 0-258,-36-37 129,36 37 0,0-35-129,0 35 129,-35 0-129,35 0 129,0-36-129,0 36 0,-36 0 0,36 0 129,0-35-129,0 35 0,-37 0 0,37 0 0,0-37 0,0 37 0,-35-35 0,35 35 0,0 0 0,-36-36 0,36 36 0,0-36 0,0 36 129,-35-35-129,35 35 0,0 0-129,0-36 129,0 36 0,-36-36 0,36 36 0,0-37 0,-37 37 0,37-35-129,0 35 258,-34-36-129,34 36 0,0-35 0,-37 35 0,37-37 0,0 37 0,-35 0 0,35-35 0,0 35-129,-36-37 129,36 37 0,0 0 0,-36-34 0,36-3 0,0 37 0,-35-35-129,35 35 129,0-37-129,-37 37 129,37-35-129,0 0 129,-35 35-387,35-36 645,0 36-258,-36-35 129,36-2-129,-36 2 0,36-2 129,-35 37-129,35-35 129,-37 0-129,2-1 0,35 36 0,-36-36 0,36 0 0,-36 0 0,1 36 129,35-36-129,-36 1 0,1-2 0,-2 2 0,1-1 0,1 1 0,35-2 0,-36 2 0,1-2-129,-2 2 129,37 35 0,-36-36 0,1 1 0,35 0-129,-36-2 129,36 2-129,0-2 129,-35 3-129,35-3 129,0 2-258,0-1 129,0 0 129,0 0-258,0 36 258,0-35-129,0-1-129,0-1 0,0 2 129,0-1 0,35 36 0,-35-35 129,36-2-129,-36 37 129,35-35 0,-35-2 0,36 37 0,1-35 0,-2 35 0,1-36 0,-1 1 0,1 35 0,1-37 129,-2 37-129,1-35 0,-1 35 0,37-35 0,-37 35 0,2-36 0,-2 36 0,1-35 0,0 35 0,36-37 129,-37 2-129,1 35 0,0-37 0,-1 2 0,2 35 0,-3-35 0,39-1 0,-38 36 129,1-36-129,-1 36 0,-35-37 0,37 37 0,-1-35 0,-1-1 0,1 36 129,-1-35-129,-35 35-129,37-37 258,-37 37-258,36-35 258,-36 35-129,0-37 0,35 37 0,-35-35 0,0 35 0,0-36 0,0 1 258,36 35-258,-36-37 0,0 2 0,0 35 0,35-35 0,-35-1 0,0 1 0,36-2 0,-36-35 129,37 37-129,-37-1 0,35 1 0,-35-37 0,36 36 129,-36 0-129,0 1 129,35-2-129,-35 2 0,0-2 0,36 2 129,-36-1 0,0 1-129,0-2 129,0 37-129,0-35 258,0-1-129,0 36 0,-36-35-129,36 0 129,-35 35 0,35-37-129,0 2 129,-36 35-129,1-37 129,35 2-129,-37-1 258,1 36-258,1-35 129,-1-2-129,1 2 129,-1-1-129,-1 36 0,2-35 0,-36-1 129,35-1-129,-1 2 0,2-37 0,-1 36 0,-35 1 129,34-2-129,3 2 0,-38-1 0,36 1 0,0-2 0,1 2 0,-2 0 0,2-2 0,-1 2-129,0-1 129,36 1-129,-35-2 129,35 2-129,-37 35 129,37-36-129,0 36-129,-35-35 258,35-1-129,0 36 0,0-36 0,0 36 0,0 0 0,0-36 129,0 36-129,35-37-129,-35 37 258,37 0 0,-37 0 0,35 0-129,-35-34 129,36 34 0,0 0 0,-36 0 0,35 0 129,2 0-129,-2 0 0,1 0 258,0-37-258,-1 37 129,2 0-129,-3 0 129,3 0-129,-1 0 129,-1 0-129,36 0 129,-34-35-129,-1 35 129,-1 0-129,1 0 0,36 0 0,-36 0 129,-1 0-129,1 0 0,-1 0 258,1 0-258,1 0 129,-2 0-129,-35 0 0,36 0 129,-1 0-129,-35 0 0,36 0 0,-36 0 0,37 0 129,-37 0-129,35 35 0,-35-35 0,36 0 129,-36 0-129,35 0 0,-35 0 0,36 0 0,1 0 0,-37 0 129,34 0-129,3 0 0,-37 0 0,35 0 0,1 0 129,-36 0-129,36 0 0,-1 0 0,-35 0-129,37 0 129,-2 0 0,1 0 0,-36 0 0,36 0 0,-1 0 0,-35 0 0,37 0 0,-3 0 0,-34 0 0,37 0 0,-1 0 0,-36 0 0,35 0 0,1 0 0,-36 0 0,35 0 0,-35 0 0,37 0 0,-37 0 0,0 0 0,36 0 0,-1 0 0,-35 0 0,0 0 0,36 0 0,-36 0 0,35 0 0,-35 0-129,37 0 129,-37 0 0,36 0 0,-36 0 0,35 0 0,-35 0 0,36-35 0,-36 35 0,35 0-129,-35 0 129,36 0 0,1 0 0,-37 0 0,35 0-129,1 0 129,-36 0 0,35 0 0,1 0 0,-36 35 0,37-35 0,-2 0-129,1 0 129,-36 0 0,35 0 0,1 0 0,1 37 0,-3-37 0,3 0 0,-37 0 0,35 0 0,1 0 0,35 0 0,-34 0 0,-2 0-129,1 0 129,0 0 0,-1 0 129,2 0-129,-2 0 0,1 0 0,0 0 0,-1 0 0,1 0 0,-1 0-129,2 0 129,-1 0 0,-1 0 0,1-37 0,-1 37 0,2 0 0,-1 0 0,-1 0 0,1-35 0,-1 35 0,-35 0 0,36 0 0,1-37 0,34 37 0,-36 0 0,1 0 0,1 0 0,-2-35 129,1 35-129,-1 0 0,38 0 0,-38 0 0,1 0 0,-1-36 0,1 36-129,0 0 129,-1 0 0,2 0 0,-2 0 0,1 0 0,-36 0 0,36 0 0,-1 0 0,2 0 0,-2 0 0,1 0-258,0 0 258,-1 0 0,1 0 0,-1 0 0,2 0 0,34 0 0,-35 0 0,-1 0 0,2 0 0,-1 0 0,-1 0 0,36 0 0,-34 0 0,-1-35 0,35 35 0,-36 0 0,1 0 0,36 0 0,-36 0 0,-1 0 0,1 0 0,36 0 0,-36 0 0,-1-37-129,37 37 129,-37 0 0,2 0 0,34 0-129,-35-35 129,36 35 0,-37 0 0,37 0 0,-37-37 0,36 37 0,2 0 0,-38-35 0,36 35 0,-34 0-129,34 0 129,-35 0 0,-1 0 0,2-35 0,-3 35 0,3 0-129,-1 0 129,-1 0 0,1 0 0,-1 0 0,2 0-129,-37 0 129,36 0 0,-1 0 0,-35 0-129,36 0 129,-36 0 0,35 0 0,-35 0 0,37 0 0,-37 0 0,36 0 0,-36 0 0,35 0 0,-35 0 0,0 0 0,36 0 129,-36 0-129,35 0-129,-35 0 129,36 0 0,-36 0 0,37 0 0,-2 0 0,-35 0 0,36 0 0,-1 0 0,1 0 0,-36 0 0,37 0 0,-2-36 0,1 36 0,-1 0 129,-35 0-129,36 0 0,1-35 0,-3 35 0,3 0 0,-37 0 0,35-37 0,1 37 0,0 0 0,-36 0 129,35-35-258,2 35 258,-37 0-258,35-36 258,1 36-258,0 0 129,-36-35 0,35 35 0,2 0 0,-37-37-129,35 37 129,-35 0 0,36 0 0,-36 0 0,36-35 0,-1 35 0,-35 0 0,36 0 129,-36 0-129,35 0 0,-35-36 0,37 36 0,-37 0 0,36 0 0,-36 0 0,35 0 0,1-36 0,-1 36 0,-35 0 0,37-35 129,-1 35-129,-1 0 0,1 0 0,-1-37 129,-35 37-129,36 0 0,1 0 0,-2-35 0,1 35 0,-1 0 0,1 0 0,1 0 0,-2-37 0,1 37 0,-1 0 0,-35 0 0,36 0-129,1 0 129,-2 0 0,1 0-129,-1 0 129,1 0 0,0 0 0,-1 0 0,2 0 0,-37 0 0,35 0-129,1 0 129,0 0 0,-1 0 0,2 0 0,-2 0 0,1 37 0,0-37 0,-1 0 0,-35 0 0,36 0 0,-1 0 0,2 0 0,-1 0 0,-1 0 0,1 35 0,-1-35 0,-35 0-258,37 0 258,-1 0 0,-1 0 0,-35 37-129,36-37 129,-1 0 0,-35 0 0,37 35-129,-1-35 129,-1 0 0,1 36 0,-1-36-129,-35 0 129,36 0 0,1 36 0,-2-36 0,1 0 0,-1 0 0,1 35 0,1-35 0,-2 0 0,1 0 0,-1 37 0,1-37-129,0 0 129,-1 0 0,2 0 0,-2 35 0,37-35-129,-37 0 129,2 0 0,-2 0-129,1 0 129,0 36 0,-1-36-258,2 0 258,-3 0 0,-34 0-129,37 0 129,-1 35 0,-36-35-129,35 0 129,-35 37-129,36-37 129,-36 0 0,35 0 0,-35 35-129,37-35 129,-37 0 0,36 36 0,-36-36 0,35 0-129,-35 35 129,36-35 0,-36 35 0,0-35 0,35 0 0,-35 37-129,37-2 129,-37-35 0,0 37 0,36-37 0,-36 35-258,35-35 258,-35 36 0,0-1-129,36-35 129,-36 37 0,35-37-129,-35 35 129,0 2 0,0-3 0,36-34 129,-36 37-129,0-1 129,0 0-129,37 0 258,-37-1 0,0-35-258,0 36 129,0-1 0,0 2-129,0-2 129,0 1-129,0-1 0,0 2 0,0-2 0,0-35 129,0 35-258,0 2 258,0-2-129,0 1 0,0-36 0,0 35 0,0 2 0,0-2 0,0-35 0,0 36 0,0-1 0,0-35-129,0 37 129,0-2 0,35-35 0,-35 37 0,0-37 0,0 36 0,0-36 0,0 35 0,0-35-129,0 0 129,0 36 0,0-36 0,36 35 0,-36-35-129,0 37 129,0-37 0,35 35 0,-35-35 0,0 36 0,0-1-129,36-35 258,-36 37-258,0-2 129,37-35 0,-37 37 0,0-2 0,0-35 0,35 35 129,-35 1-129,0-36 129,0 35-129,0-35 129,0 37-129,0-2 0,36-35 129,-36 36-129,0-1 0,0-35 0,0 37 258,0-37-258,-36 35 129,36 2-129,0-37 129,0 35-129,0 1 129,-35-36-129,35 36 129,0 0-129,-37 0 129,37-36-129,-36 35 129,1 1-129,35-1 258,-36 2-258,1-37 0,35 35 0,-37 2 0,1-2 129,1 1-129,-1-36 129,1 35 0,35 0-129,-36 2 129,-1-2-129,2 1 129,-1-1-129,1-35 0,35 37 0,-36-2 0,-1 2 129,2-2-129,-1 1 0,1-1 0,-1 2 0,-1-37 0,3 36 258,-3 0-258,2-1 0,-1 0 129,0-35-129,1 37 0,-2-2 0,2-35 0,-1 37 129,0-2-129,1-35 0,-2 36 0,2-1 0,35-35 0,-36 35 0,0-35 0,1 37-129,-1-2 129,1-35 0,-2 36 0,37-36 0,-36 35-129,1-35 129,35 37 0,-36-37 0,1 35-258,-2-35 258,1 37 258,1-37-258,35 35 129,-36-35-129,1 36 129,-1-36-129,-1 35 129,2-35 0,35 37-258,-36-37 258,1 36-129,-1-1 0,-1-35 0,2 36 129,35-36-129,-36 36-129,1-36 129,-1 36 129,36-36-129,-37 0 0,2 35 0,35-35 0,-36 37 0,36-37 0,-35 0 0,35 34 0,-36-34 0,36 37 129,-36-37-129,1 0 0,35 35 129,-37-35-129,37 37 129,-35-37-129,35 0 258,-36 35-258,0-35 129,36 35-129,-35-35 129,35 0-129,-37 36 129,37-36 0,-35 0-129,-1 35 129,36-35-129,-36 0 129,1 0-129,35 37 129,-36-37-129,1 0 0,35 0 129,-37 0-129,1 35 0,1-35 129,-1 0-129,1 0 0,35 0 0,-73 0 0,38 0 0,-1 0 0,1 0 0,-2 0 0,-34 0 0,35 0 0,-35 0 0,34 37 0,-34-37 0,36 0 0,-38 0 0,38 0 0,-36 0 0,35 0 0,-35 0 0,34 0 0,-34 0 0,35 0-129,1 0 129,-37 0 0,36 0 0,-35 0 0,0 0 0,34 0 0,-34 35 0,0-35 0,-2 0 0,2 0 0,36 0 0,-38 0 0,2 0 0,0 36 0,34-36 129,-34 0-129,36 0 258,-38 0-258,2 0 129,36 0-129,-38 35 129,39-35-129,-38 0 0,0 0 0,0 0 0,37 37 0,-36-37 0,-2 0 0,2 0 0,0 35 0,35-35 0,-36 0 0,37 36-129,-37-36 129,37 0 0,-37 36 0,36-36 0,-35 0 0,35 36 0,-36-36 0,36 0 0,-35 0 0,36 36 0,-38-36 0,2 36 0,36-36 0,-38 0 0,2 35 0,36-35 0,-38 35 0,2-35 0,36 37-129,-38-2 129,38-35 0,-36 37 0,35-2 0,0 1 0,-36-1 0,37-35 0,-37 35 0,37 2 0,-2-2 0,-34 2 0,35-3-258,1-34 258,-36 37 0,34-2 0,1 2 0,-35-37-129,36 35 129,-2 1 0,1-1 0,1 2 0,-1-37 0,1 36-129,35 0 258,-37-1-258,1 1 129,1 0 0,35-36 0,-36 35 0,1 2 0,35-2 0,-36 1 0,-1-1 0,37-35-129,-35 37 129,-1-2-129,1 0 129,35 2 0,-36-3 0,-1 3 0,2-2 0,-1 2 129,1-2-129,-1-35 129,0 36-129,1-1 0,-2 2 129,2-2-129,-1 2 0,-35-2 0,34-35 0,2 36 0,-37 0 129,37 0-129,-36 0 0,34-1 0,-34 1 0,35-36 0,-36 35 0,36 2 0,-35-2 0,36 2 0,-38-37 0,38 34 258,-36 1-516,-2-35 258,38 37 258,-36-37-258,-2 35-258,2-35 258,0 0 0,0 37 0,-1-37 258,0 0-258,0 0 0,37 0 0,-37 0 0,0 0 0,1-37 0,35 37 0,-35-35 0,36 35 0,-38-37 0,2 2 129,36 1-258,-38-3 129,2-35 129,0 37-129,34-1 0,-34 1-129,36-37-129,-1 36 129,-1 0-258,2 1-258,-1-2-387,36 2-903,-35-2-1032,35-34-387,0 36 258,0-2 388</inkml:trace>
</inkml:ink>
</file>

<file path=ppt/ink/ink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0.24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3F5D620-1505-428E-BDF7-4F56780CD732}" emma:medium="tactile" emma:mode="ink">
          <msink:context xmlns:msink="http://schemas.microsoft.com/ink/2010/main" type="writingRegion" rotatedBoundingBox="15871,7201 15888,7201 15888,7219 15871,7219"/>
        </emma:interpretation>
      </emma:emma>
    </inkml:annotationXML>
    <inkml:traceGroup>
      <inkml:annotationXML>
        <emma:emma xmlns:emma="http://www.w3.org/2003/04/emma" version="1.0">
          <emma:interpretation id="{C55CEB6A-3389-401D-9791-0041C3FE550D}" emma:medium="tactile" emma:mode="ink">
            <msink:context xmlns:msink="http://schemas.microsoft.com/ink/2010/main" type="paragraph" rotatedBoundingBox="15871,7201 15888,7201 15888,7219 15871,7219" alignmentLevel="1"/>
          </emma:interpretation>
        </emma:emma>
      </inkml:annotationXML>
      <inkml:traceGroup>
        <inkml:annotationXML>
          <emma:emma xmlns:emma="http://www.w3.org/2003/04/emma" version="1.0">
            <emma:interpretation id="{D551C8C9-1624-46FE-87E3-A90EA755376D}" emma:medium="tactile" emma:mode="ink">
              <msink:context xmlns:msink="http://schemas.microsoft.com/ink/2010/main" type="line" rotatedBoundingBox="15871,7201 15888,7201 15888,7219 15871,7219"/>
            </emma:interpretation>
          </emma:emma>
        </inkml:annotationXML>
        <inkml:traceGroup>
          <inkml:annotationXML>
            <emma:emma xmlns:emma="http://www.w3.org/2003/04/emma" version="1.0">
              <emma:interpretation id="{67370EE2-8C58-42E9-B12D-E41164B1E2B4}" emma:medium="tactile" emma:mode="ink">
                <msink:context xmlns:msink="http://schemas.microsoft.com/ink/2010/main" type="inkWord" rotatedBoundingBox="15871,7201 15888,7201 15888,7219 15871,7219"/>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I</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16 0 129,'0'0'645,"0"0"129,0 0 0,0 0 0,0 0-258,0 0 129,0 0-129,0 0-258,-16 11-129,16-11-129,0 0 0,0 0 0,0 0-129,0 0-129,0 0-645,0 0-516,0 0 0</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4:50.36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2387 488 1032,'0'0'1290,"0"0"-129,0 0 129,0 0-258,0 0 129,0 0-129,0 0-387,0 0 0,0 0-129,0 0-129,0 0 129,0 0-258,0 0 0,0 0 258,0 0 0,0 0 0,0 0-129,0 0 258,0 0-516,0 0 258,0 0-258,0 0 0,0 0-258,0 0 258,0 0-258,-11 0 258,11 0-129,0 0 129,0 0-129,0 0 129,0 0-129,0 0 258,0 0-258,0 0 129,-12-13 0,12 13-129,0 0 129,0 0 0,0 0 0,0 0-129,-13-23 0,13 23 0,0 0 129,0 0-258,-9-24 258,9 24-129,0 0 0,0 0 129,-14-18-129,14 18 129,0 0 0,0 0 129,-17-15-129,17 15 0,0 0 0,0 0 0,-17-16 0,17 16 129,0 0-129,0 0 0,-23-21 129,23 21-129,0 0 0,-20-19 129,20 19 0,-17-13 0,17 13-129,-19-14 129,19 14-129,-17-13 129,17 13-129,-22-12 0,22 12 0,-21-11 0,21 11 0,-22-10 0,22 10-129,-25-14 129,25 14 0,-25-13 0,25 13-129,-26-13 129,26 13 0,-29-14-129,29 14 129,-25-9 0,25 9-129,-23-10 129,23 10-129,-22-8 0,22 8 129,-22-6-129,22 6 0,-25-9 0,25 9 0,-23-7 0,23 7 0,-31-11 0,31 11 258,-31-13-258,14 10 0,0-3 0,-1-1 129,-1 0-129,-1 4 0,3-3 0,-3 3 0,20 3 129,-30-8-129,30 8 0,-23-6 0,23 6 0,-25-4 0,25 4 0,-25-6 129,25 6-129,-29-6 0,29 6 0,-28-6 0,28 6 0,-31-6 0,31 6 0,-28-5 0,28 5 0,-23-4 0,23 4 0,-20-4 129,20 4-129,0 0 0,-23-5 0,23 5 0,0 0 129,-25-3-129,25 3 0,-20-4 0,20 4-129,-22-7 129,22 7 0,-25-3 0,25 3 0,-20-4 0,20 4 0,-23-3 0,23 3 0,-22-4 0,22 4 0,-25-5 0,25 5 0,-21-3 0,21 3 0,-22-1 0,22 1 0,-20 0 0,20 0 0,-19 0 0,19 0 0,-20-3 129,20 3-129,-26 0 0,26 0 0,-25-4 129,25 4-129,-26 0 0,26 0 0,-24 0 0,24 0 0,-27 0 0,27 0 0,-28 0 0,28 0 0,-30 2 0,13 0 0,0 1 0,0-2 0,17-1 0,-29 3 0,29-3 0,-33 5 0,13-4 0,3 3 0,0-2 0,17-2 0,-36 10 0,19-6 129,-1 0-129,18-4 0,-31 8 0,31-8 0,-25 7 129,25-7-129,-20 6 0,20-6 129,-23 5-129,23-5 0,-24 9 129,24-9-129,-28 7 0,28-7 0,-31 12 0,31-12 0,-23 9 0,23-9 0,-23 10 0,23-10 0,-17 9 0,17-9 0,-19 13 0,19-13 0,-20 14 0,20-14 0,-18 16 0,18-16 0,-19 13 0,19-13 0,-17 14 0,17-14 0,0 0 0,-25 19 0,25-19 0,-21 18 0,21-18 0,-25 15 0,25-15 0,-30 18 0,30-18 0,-26 18 0,26-18 0,-26 18 0,26-18 0,-21 17 0,21-17 0,-20 17 0,20-17 0,-17 17 0,17-17 0,0 0 0,-21 25 0,21-25 0,0 0 0,-17 20 0,17-20 0,0 0 0,0 0 0,-17 20 0,17-20 0,0 0 0,-14 16-129,14-16 129,0 0 0,-16 18 0,16-18 0,0 0 0,-11 16 0,11-16 0,0 0 0,0 0 0,-12 22 0,12-22 0,0 0 0,-8 18 0,8-18 0,-8 16 0,8-16 0,-4 20 129,4-20 129,-6 20-258,6-20 258,-7 27-129,7-27 0,-7 22-129,7-22 129,-3 17-129,3-17 0,0 0 0,-5 20-129,5-20 129,0 0 0,0 0 0,0 17 0,0-17 0,0 0-129,0 17 129,0-17 0,0 0 0,0 19 0,0-19 0,0 0 0,5 17 0,-5-17-129,0 0 129,0 0 0,12 21 0,-12-21 0,0 0 0,11 20 0,-11-20 0,0 0 0,15 19 0,-15-19 0,0 0 0,11 17 0,-11-17 0,0 0 0,0 0 0,17 18-129,-17-18 129,0 0 0,0 0 0,14 17 0,-14-17 0,0 0 0,0 0 0,17 19 0,-17-19 0,0 0 0,0 0 0,22 19 0,-22-19 0,0 0 0,0 0 0,18 14-129,-18-14 258,0 0-258,21 9 129,-21-9 0,0 0 0,18 12 0,-18-12 0,0 0 0,20 11 0,-20-11 0,0 0 0,0 0 0,19 10 0,-19-10 0,0 0 0,20 9 0,-20-9 0,0 0 0,20 7 0,-20-7 0,0 0 0,22 11 0,-22-11 0,0 0 0,0 0 0,21 12 0,-21-12 0,0 0 0,0 0 0,21 7 0,-21-7 129,0 0-129,0 0 0,21 7 0,-21-7 0,0 0 0,22 7 0,-22-7 0,0 0 0,19 9 0,-19-9 0,0 0 0,20 7 0,-20-7 0,0 0 0,20 5 0,-20-5 0,18 0 0,-18 0 0,0 0 0,17 5 0,-17-5 0,0 0 0,24 3 0,-24-3 0,0 0 0,20 6 0,-20-6 0,18 4 0,-18-4 0,0 0 0,24 7 0,-24-7 0,0 0 0,23 7 0,-23-7 0,0 0 0,25 6 0,-25-6 0,0 0 129,18 4-129,-18-4 0,0 0 0,22 3 0,-22-3 0,0 0 0,23 4 0,-23-4 0,19 0 0,-19 0 0,0 0 0,23 0 0,-23 0 0,17 0 0,-17 0 0,0 0 0,0 0 0,26 2 0,-26-2 0,0 0 129,17 0-129,-17 0 0,0 0 0,24 0 0,-24 0 0,0 0 0,24 0 0,-24 0 0,0 0 0,22 0 129,-22 0-129,17 0 0,-17 0 0,17 0 0,-17 0 0,20 0 0,-20 0 0,21-2 0,-21 2 0,21-4 0,-21 4 0,22 0 0,-22 0 129,20-3-129,-20 3 0,19-1 0,-19 1 0,18-2 0,-18 2 0,17-1 0,-17 1 0,0 0 0,23 0 0,-23 0 0,0 0 0,22 0 0,-22 0 0,0 0 0,22-5 0,-22 5 0,0 0 0,17 0 0,-17 0 0,0 0 0,20-1 0,-20 1 0,0 0 0,19 0 0,-19 0 0,0 0 0,17-5 129,-17 5-129,0 0 0,23 0 0,-23 0-129,0 0 129,23-2 0,-23 2 0,0 0 0,19 0 0,-19 0 0,0 0 0,17 0 129,-17 0-258,0 0 129,0 0 0,21 0 0,-21 0 0,0 0 0,21 0 0,-21 0 0,0 0 0,20 0 0,-20 0 129,0 0-129,25 0 0,-25 0 0,0 0 0,20 0 0,-20 0 0,0 0 0,17 0 0,-17 0 0,0 0 0,0 0 0,0 0 0,17 0 0,-17 0 0,0 0 0,0 0 0,20 0 0,-20 0 0,0 0 0,20 0 0,-20 0 0,0 0 0,22 0 0,-22 0 0,0 0 0,17 0 0,-17 0 0,0 0 0,0 0 0,18 0 0,-18 0-129,0 0 129,17 0 0,-17 0 0,0 0 0,19 0 0,-19 0 0,0 0 0,20 0 0,-20 0 0,0 0 0,19 2 0,-19-2 0,0 0 0,20 1 0,-20-1 0,0 0 0,17 0 0,-17 0 0,0 0 0,17 0 0,-17 0 0,0 0 0,0 0 0,18 4 0,-18-4 0,0 0 0,22 1 129,-22-1-129,0 0 0,23 0 0,-23 0 0,0 0 0,0 0 0,21 0 0,-21 0 0,0 0 0,0 0 0,0 0 0,20 0 0,-20 0 0,0 0 0,21 0 0,-21 0 0,0 0 0,25 0 0,-25 0 0,0 0 0,22 0 0,-22 0 0,0 0 0,18 0 0,-18 0 0,0 0 0,21-1 0,-21 1 129,0 0-129,20-5 0,-20 5 0,0 0 0,0 0 0,20-5 0,-20 5-129,0 0 129,0 0 0,0 0 0,17-3 0,-17 3 0,0 0 0,0 0 0,0 0 0,22-5 0,-22 5 0,0 0 0,23-5 0,-23 5 0,17-1 0,-17 1 129,17 0-129,-17 0 0,0 0 0,22 0 0,-22 0 0,0 0 0,21 0 0,-21 0 0,17 0 0,-17 0 0,19 0 0,-19 0 0,17-3 0,-17 3 0,22-5 0,-22 5 0,21 0 0,-21 0 0,19-5 0,-19 5 0,22-1 0,-22 1 0,17-3 0,-17 3 258,0 0-258,0 0 0,21-9 0,-21 9 129,0 0-129,0 0 0,17-10 0,-17 10 129,0 0-129,20-17 0,-20 17 0,0 0 0,21-15 0,-21 15 0,0 0 0,0 0 0,20-15 0,-20 15 0,0 0 0,0 0 0,18-12 0,-18 12 0,0 0 129,0 0-129,0 0 0,20-21 0,-20 21 0,0 0 0,0 0 129,16-20-129,-16 20 0,0 0 0,0 0 0,15-20 0,-15 20 0,0 0 0,16-23 0,-16 23 0,0 0 0,20-26 129,-20 26-129,0 0 0,17-22 0,-17 22 0,0 0 0,14-19 0,-14 19 0,0 0 0,12-19 0,-12 19 0,0 0 0,0 0 0,11-17 129,-11 17-129,0 0 0,0 0 0,7-19 0,-7 19 129,0 0-129,0 0 0,0 0 0,3-17 129,-3 17-129,0 0 0,0-20 0,0 20 0,0 0 0,0-24 0,0 24 0,0 0 0,0-23 0,0 23 0,0 0 0,0 0 0,0-19 0,0 19 0,0 0 0,0 0 129,0 0-129,0 0 0,0-18 0,0 18 129,0 0-129,0 0 0,-10-16 0,10 16-258,0 0 258,0 0-129,-7-20 129,7 20-258,0 0 258,0 0-129,0 0 129,0 0 0,0 0-129,0 0 129,0 0 0,-11-16 0,11 16 0,0 0-129,0 0 129,0 0 0,0 0 0,-5-19-129,5 19 129,0 0 0,0 0-129,0 0-129,0 0 0,0 0-129,0 0-516,0 0-774,0 0-2064,0 0 129,0 0-645,-9-28 0</inkml:trace>
</inkml:ink>
</file>

<file path=ppt/ink/ink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6.26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0AABF0F-51B0-40B0-B0B6-998103FF12B5}" emma:medium="tactile" emma:mode="ink">
          <msink:context xmlns:msink="http://schemas.microsoft.com/ink/2010/main" type="inkDrawing" rotatedBoundingBox="16782,7209 16850,12518 15850,12531 15781,7222" shapeName="Other"/>
        </emma:interpretation>
      </emma:emma>
    </inkml:annotationXML>
    <inkml:trace contextRef="#ctx0" brushRef="#br0">-10-3 645,'0'0'903,"0"0"129,0 11 0,0-11 129,0 0-129,0 0 387,0 0-387,0 0-129,0 0 0,0 0-129,0 0-129,0 0 129,0 0-129,0 0-129,0 0 258,0 0-258,0 0 258,0 0-129,0 0 129,0 0-258,0 0 129,0 0-129,0 0-129,0 0-129,0 0 0,0 0 0,0 0 0,0 0 0,0 0-129,0 0 129,0 0 0,0 0 0,0 0 0,0 0 0,0 0 129,13 0-129,-13 0 0,0 0 0,0 0 0,29-5 0,-29 5-129,19-2 129,-19 2-129,21-3 129,-21 3-129,19 0 0,-19 0-129,0 0 258,24 0-129,-24 0-129,0 0 129,24 3-129,-24-3 129,21 3-129,-21-3 0,18 5 0,-18-5 129,0 0-129,25 6 0,-25-6 0,0 0 0,23 10 129,-23-10-129,0 0 0,20 15 129,-20-15-129,0 0 0,23 19 129,-23-19-129,18 14 0,-18-14 0,20 17 129,-20-17-129,21 18 0,-21-18 0,24 20 0,-24-20 129,27 20-129,-27-20 0,26 24 129,-26-24-129,21 21 129,-21-21 0,21 22-129,-21-22 129,11 20-129,-11-20 129,13 20-129,-13-20 0,9 23 129,-9-23-129,8 22 0,-8-22 129,8 23-129,-8-23 0,5 25 129,-5-25-129,2 26 0,-2-26 0,1 27 129,-1-27-129,2 26 0,-2-26 0,5 28 0,-5-28 0,6 28 0,-6-28 0,8 29 0,-8-29 0,6 33 0,-6-33 0,8 29 0,-8-29 0,7 28 0,-7-28 0,5 26 0,-4-7 0,-1-19 0,2 29 129,-2-5-258,0-7 258,0 3-129,0-2 129,0 2-258,0-20 258,-3 38-129,3-38 0,-8 31 0,4-14 0,4-17 0,-8 34 0,5-14 0,0 0 0,-3 0 129,1-1-258,2 1 129,1 0 0,-3 1 0,4 0 0,1-21 0,-2 35 0,2-35 0,-3 33 0,3-33 0,-3 28 0,3-28 0,-2 24 0,2-24 0,-3 31 0,3-31 0,-2 33 129,1-15-129,-1 3 0,-1-1 0,1 3 0,1-5 0,1 6-129,-2-1 129,-3-1 0,5 2 0,-1-4 0,-1 4 0,-1-3 0,1 1 0,1 0 0,1-4 0,-2-1 0,-1 0 0,1 2 0,2-19 0,0 29 0,0-29 129,0 30-129,0-30 0,0 26 0,0-26 0,0 23 0,0-23 0,0 27 0,0-27 129,0 26-129,0-26 0,0 26 0,0-26 0,0 30 0,0-13 0,0-17 129,0 32-129,0-32 129,0 33-129,2-13 129,4-2-129,-1 4 129,-2 0-129,5-1 0,-1 4-129,-1-2 129,-1 1 0,1-4 0,-1 0 129,-5-20-258,10 32 258,-10-32-129,6 27 0,-6-27 0,10 28 0,-10-28 0,9 30 0,-9-30 0,11 25 0,-11-25 0,15 23 0,-15-23 129,13 21-129,-13-21 0,17 18 0,-17-18 0,23 19 0,-23-19 0,17 17 0,-17-17 0,24 15 0,-24-15 0,24 17 0,-24-17 0,24 10 0,-24-10 0,27 9 0,-27-9 0,28 6 129,-28-6-129,28 0 129,-28 0-129,28 0 0,-28 0 129,28-1-129,-28 1 0,24-8 0,-24 8 0,20-6 0,-20 6 0,17-7 0,-17 7 0,0 0 0,21-4 0,-21 4 0,0 0 0,18-6 0,-18 6 0,0 0 0,0 0 0,22-5 0,-22 5 0,0 0 0,0 0 0,0 0 0,0 0 0,0 0 0,0 0 0,0 0 0,0 0 0,0 0 0,0 0 0,0 0 0,0 0 0,0 0 0,0 0 0,0 0 0,-5 12 0,5-12 0,0 0 0,-17 13 0,17-13 0,0 0 0,-24 20 0,24-20 0,-20 15 0,20-15 0,-19 17 0,19-17 0,0 0 0,-21 23 0,21-23 0,0 0 0,-22 20 0,22-20 0,0 0-129,-22 20 129,22-20 0,0 0 0,-21 25 0,21-25 0,-16 22 0,16-22 0,-16 21 0,16-21 0,-19 33 0,7-13 0,6-3 0,-4 3 0,2-1 0,-1-1 0,2 1-129,-1 1 129,0-3 0,8-17 129,-9 33-129,9-33 0,-10 29-129,10-29 129,-8 34 0,8-34 129,-6 25-258,6-25 129,-8 28 0,8-28 0,-7 24 0,7-24 0,-3 22 0,3-22 0,-8 28 0,8-28 0,-6 23 0,6-23 0,-7 22 0,7-22 0,-4 26 0,4-26 0,-5 23 258,5-23-258,-8 27 258,8-27-258,-7 28 258,7-28-258,-8 24 258,8-24-258,-4 33 0,4-15 129,-4-1-129,4 4 0,-1-4 0,1 1 0,-2 1 0,2-1 0,0-18 0,0 33 0,0-33 0,0 31 0,0-31 0,0 32 0,0-32 0,0 30 0,0-30 0,0 29 129,0-29-129,0 30 0,0-30 0,0 32-129,2-13 129,-2-19 0,5 31 0,-5-31 0,1 34 0,-1-34 129,2 35-129,4-18 0,-6-17 0,3 34 0,1-14 0,-1 1 0,-2 0 0,3 1-129,-1-4 129,-3 6 0,0 0 0,1 0 0,3-1 0,-4-1 0,3-4 0,-3 2 0,5 0 0,-4-1 0,1 0 0,-1-2 0,-1-17 0,5 34 0,-3-17 0,-2 1 0,0-18 0,5 31 0,-5-31 0,0 33 0,0-33 0,1 31 0,-1-31 129,0 28-129,0-28 0,0 27 0,0-27 0,0 25 0,0-25 0,0 23 0,0-23 0,0 22 0,0-22 0,-1 23 0,1-23 0,-4 27 0,4-27 0,-3 24 0,3-24 0,-5 22 0,5-22 0,-4 23 0,4-23-129,-7 31 129,7-31 0,-6 37 0,4-16 0,-3-1 0,5-2-129,0 2 258,0-20-129,-1 34 0,1-34 0,0 30 0,0-30 0,0 29 0,0-12 0,0-17 0,0 25 0,0-25 0,6 26 0,-6-26 0,0 30 0,0-30 0,2 28 0,-2-28 0,0 29 129,0-29-129,0 28 0,0-28 0,0 20 0,0-20 0,0 20-129,0-20 129,0 19 0,0-19 0,-3 25 0,3-25 0,-8 24 129,8-24-129,-8 27 0,8-27 0,-8 20 0,8-20 0,-7 21 0,7-21 129,-6 17-129,6-17 0,-8 21 0,8-21 0,-7 18 0,7-18 0,0 0 0,-11 22 0,11-22 129,0 0-129,-19 26 0,19-26 0,-24 19 0,24-19 0,-27 21 0,27-21 0,-27 20-129,27-20 129,-26 21 0,26-21 129,-22 14-129,22-14 0,-20 10 0,20-10 0,-19 8 0,19-8 0,0 0 0,-25 12 0,25-12-129,0 0 129,-24 5 0,24-5 0,0 0 0,-24 3 0,24-3 0,-21 3 0,21-3 0,-24 0 0,24 0 0,-31 2 0,31-2 0,-27 1 0,27-1 0,-22 0 0,22 0 0,-21 0 0,21 0-129,0 0 258,-19 0-258,19 0 129,0 0 0,0 0 0,-20-1 0,20 1 129,0 0-129,-19-6-129,19 6 129,0 0 0,-19-2 0,19 2 0,0 0 0,-24 0 0,24 0 0,0 0 0,0 0 0,0 0 0,-22-1 129,22 1-129,0 0 0,0 0 0,0 0 0,0 0 0,0 0 0,0 0 0,0 0 0,0 0 0,0 0 0,0 0 0,0 0 0,0 0 0,0 0 0,0 0 0,0 0 0,0 0-129,0 0 0,0 0-129,0 0-129,0 0 0,0 0-387,0 0-516,12-4-1935,-12 4-1032,21 0-129,-21 0-129,19 0-387</inkml:trace>
  </inkml:traceGroup>
</inkml:ink>
</file>

<file path=ppt/ink/ink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0.24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CF6A3D"/>
      <inkml:brushProperty name="fitToCurve" value="1"/>
    </inkml:brush>
  </inkml:definitions>
  <inkml:traceGroup>
    <inkml:annotationXML>
      <emma:emma xmlns:emma="http://www.w3.org/2003/04/emma" version="1.0">
        <emma:interpretation id="{ED6CBF7C-0F85-4468-A607-4D8A582FB3E2}" emma:medium="tactile" emma:mode="ink">
          <msink:context xmlns:msink="http://schemas.microsoft.com/ink/2010/main" type="writingRegion" rotatedBoundingBox="15362,7201 16163,7201 16163,12176 15362,12176"/>
        </emma:interpretation>
      </emma:emma>
    </inkml:annotationXML>
    <inkml:traceGroup>
      <inkml:annotationXML>
        <emma:emma xmlns:emma="http://www.w3.org/2003/04/emma" version="1.0">
          <emma:interpretation id="{D9908C0F-20B4-4AE1-AB53-3F46D42E92C7}" emma:medium="tactile" emma:mode="ink">
            <msink:context xmlns:msink="http://schemas.microsoft.com/ink/2010/main" type="paragraph" rotatedBoundingBox="15362,7201 16163,7201 16163,12176 15362,12176" alignmentLevel="1"/>
          </emma:interpretation>
        </emma:emma>
      </inkml:annotationXML>
      <inkml:traceGroup>
        <inkml:annotationXML>
          <emma:emma xmlns:emma="http://www.w3.org/2003/04/emma" version="1.0">
            <emma:interpretation id="{43ED55A5-3D20-48A8-92BF-E61E7CF9AB48}" emma:medium="tactile" emma:mode="ink">
              <msink:context xmlns:msink="http://schemas.microsoft.com/ink/2010/main" type="line" rotatedBoundingBox="15362,7201 16163,7201 16163,12176 15362,12176"/>
            </emma:interpretation>
          </emma:emma>
        </inkml:annotationXML>
        <inkml:traceGroup>
          <inkml:annotationXML>
            <emma:emma xmlns:emma="http://www.w3.org/2003/04/emma" version="1.0">
              <emma:interpretation id="{71616120-161E-46EF-8276-ECC75771A799}" emma:medium="tactile" emma:mode="ink">
                <msink:context xmlns:msink="http://schemas.microsoft.com/ink/2010/main" type="inkWord" rotatedBoundingBox="16155,7207 16169,12173 15373,12176 15359,7209"/>
              </emma:interpretation>
              <emma:one-of disjunction-type="recognition" id="oneOf0">
                <emma:interpretation id="interp0" emma:lang="en-US" emma:confidence="0">
                  <emma:literal>I</emma:literal>
                </emma:interpretation>
                <emma:interpretation id="interp1" emma:lang="en-US" emma:confidence="0">
                  <emma:literal>h</emma:literal>
                </emma:interpretation>
                <emma:interpretation id="interp2" emma:lang="en-US" emma:confidence="0">
                  <emma:literal>b</emma:literal>
                </emma:interpretation>
                <emma:interpretation id="interp3" emma:lang="en-US" emma:confidence="0">
                  <emma:literal>}</emma:literal>
                </emma:interpretation>
                <emma:interpretation id="interp4" emma:lang="en-US" emma:confidence="0">
                  <emma:literal>3</emma:literal>
                </emma:interpretation>
              </emma:one-of>
            </emma:emma>
          </inkml:annotationXML>
          <inkml:trace contextRef="#ctx0" brushRef="#br0">16 0 129,'0'0'645,"0"0"129,0 0 0,0 0 0,0 0-258,0 0 129,0 0-129,0 0-258,-16 11-129,16-11-129,0 0 0,0 0 0,0 0-129,0 0-129,0 0-645,0 0-516,0 0 0</inkml:trace>
          <inkml:trace contextRef="#ctx0" brushRef="#br1" timeOffset="166394.9559">-414 1073 2322,'-18'3'2709,"18"-3"-129,0 0-258,0 0-258,0 0-258,0 0-258,0 0-258,0 0-258,-21-7 0,21 7-258,0 0 0,0 0 0,0 0-258,0 0 258,-21-18-258,21 18 0,0 0-129,0 0 0,0 0 129,-19-8-258,19 8 0,0 0 0,0 0 0,0 0 0,0 0-129,0 0 0,0 0 0,0 0 0,0 0-129,0 0 0,0 0 0,0 0 129,0 0-129,0 0 0,0 0 0,0 0 0,0 0 129,0 0-129,0 0 0,0 0 129,-17-8-129,17 8 0,0 0 129,0 0-129,0 0 0,0 0 129,0 0-129,0 0 0,0 0 0,0 0 129,0 0-129,0 0 0,0 0 0,0 0 0,0 0 0,0 0 0,0 0 0,0 0 0,0 0 129,14-7-129,-14 7 0,0 0 0,22-5 0,-22 5 129,21-5-129,-21 5 0,21-3 0,-21 3 0,19-1 0,-19 1 0,18-5 0,-18 5 129,0 0-258,24-1 258,-24 1-129,0 0 0,22-4-129,-22 4 129,0 0 0,26 0 0,-26 0 0,21 0 0,-21 0 0,19 4 0,-19-4 0,17 3 129,-17-3-129,0 0 0,23 11 0,-23-11 0,0 0 0,19 7 0,-19-7 0,0 0 0,22 10-129,-22-10 129,0 0 0,24 18 0,-24-18 0,18 16 129,-18-16-258,21 18 129,-21-18 0,19 20 0,-19-20 0,18 24 0,-18-24 0,16 24 0,-16-24 0,12 31 0,-12-31 0,16 30 0,-4-13 129,-6 1-129,2 2 0,0 1 0,2-4 0,-4 3 129,2-2-129,-6 5-129,-1-1 129,4 0 0,-2-1 0,-3 4 0,0-2 0,3 1 0,-1-3 0,-2 3 0,0-4 0,0 0 0,0 0 0,0-1 0,0-19 0,0 34 0,0-17 0,0 1 0,0-1 0,0-17 0,0 33 0,0-16 0,0-17 0,0 34 0,0-34 0,-2 31 0,2-31 0,-4 32 0,-4-15 0,8-17 0,-7 33 129,7-33-129,-9 31 129,9-31-129,-7 38 129,6-16-129,1-2 129,-2 4-129,0-1 0,-1 1 0,2 0 0,-1 4 0,-1-7 0,0 1 129,-1 0-129,3-1 0,-2-1 0,-1 4 0,0-4 0,2-3 0,2 1 0,0 1 0,-2 1 0,2 2 0,0-1 0,0 1 0,0 1 0,0 2 0,0 2-129,0 0 129,2-3 0,0-2 129,1 1-129,-2 1 0,-1-3-129,0-1 129,0-20 0,2 33 0,-2-33 0,2 26 0,-2-26 0,4 22 0,-4-22 0,7 18-129,-7-18 129,6 17 0,-6-17 0,0 0 0,21 22 0,-21-22 129,0 0-129,24 19 0,-24-19 0,22 7 0,-22-7 0,21 7 129,-21-7-129,29 4 0,-29-4 0,29 0 129,-29 0-129,29 0 0,-29 0 0,24 0 0,-24 0 0,20-4 0,-20 4 0,0 0 0,24-11 0,-24 11 0,0 0 0,23-8 0,-23 8 0,0 0 0,18-8 0,-18 8 0,0 0 0,0 0 0,0 0 0,19-12 0,-19 12 0,0 0 0,0 0 0,0 0 0,0 0 0,0 0 0,0 0 0,0 0 0,17-9 0,-17 9 0,0 0-129,0 0 129,0 0 0,0 0 0,0 0 0,0 0 0,0 0 0,0 0 0,0 0 0,0 0 0,0 0 0,0 0 0,0 0 0,0 0 0,0 0 0,0 0 0,0 0 0,0 0 0,0 0 0,0 0 0,0 0 0,0 0 0,0 0 0,0 0 0,0 0 0,0 0 0,0 0 0,-3 9 0,3-9 0,0 0 0,0 0 0,-19 9 0,19-9 0,0 0 0,-18 11 0,18-11 0,0 0 0,-22 9 0,22-9 129,0 0-129,-18 10 0,18-10 0,0 0 0,-21 4 0,21-4 0,0 0 0,-17 10 0,17-10 0,0 0 0,-18 14 0,18-14 0,0 0 0,-19 13 0,19-13 0,-16 17 0,16-17 0,0 0 0,-27 22 0,27-22 0,-19 20 0,19-20 0,-20 20 0,20-20-129,-16 17 129,16-17 129,-20 21-129,20-21-129,-12 18 129,12-18 0,-16 17 0,16-17 0,-12 23 0,12-23 0,-10 27 0,10-27 0,-8 31 0,2-14 258,6-17-258,-5 29 258,0-10-258,5-19 258,-6 29-129,6-29 0,-2 29 0,2-29-129,0 35 0,0-18 0,0 1 0,0 1 0,0-1 0,0 1 0,0 3 0,0-5 0,0 1 0,0 2 0,0-3 0,0 3 0,-2 1 0,2-4 0,0 1 0,0 4 0,0-2 0,0 0 0,0 2 0,0 1 0,0-1 129,0 4-129,2 0 0,-2-2-129,2 0 129,1 1 0,-2 3 0,3-2 0,-4 1 0,3 0 0,0 1 0,-1 2 0,1-4 0,0 0 0,-1-2 0,1 0 0,-2-2 0,1-3 0,0-1 0,-1 2 0,-1 0 0,3-3 0,-3 2 0,2 0 0,-2-2 0,2 0 0,-1 1 0,-1-1 0,3 3 0,-3-1 0,0 1 0,2-3 0,-2-17 0,0 34 0,0-15 129,0-19-258,0 28 258,0-28-129,0 27 0,0-27 0,-5 31-129,5-31 129,-3 28 0,3-11 0,-2 2 0,2-19 0,-3 32 0,3-13 0,0-19 129,-1 32-129,1-32 129,-2 25-129,2-25 0,-3 19 0,3-19 0,-3 18 0,3-18 0,-5 24 0,5-24 0,-7 21 0,7-21 0,-8 27 0,8-27 0,-12 27 0,12-27 129,-12 24-129,12-24 0,-12 21 0,12-21 129,-12 17-129,12-17 129,0 0-129,-22 19 129,22-19-129,-21 14 129,21-14-129,-30 8 0,30-8 129,-32 7-129,11-2 0,2 0 0,-4-4 0,3 1 0,-3-1 129,1 2-129,3-1 0,1-2 0,-1 2 0,19-2 0,-27 0 129,27 0-129,0 0 0,-24 0 0,24 0 0,0 0 0,0 0 0,0 0 0,0 0 0,0 0 0,-18 0 0,18 0 0,0 0 0,0 0 0,0 0 0,0 0-129,0 0 0,0 0-129,0 0 0,0 0-258,10 3-129,-10-3-387,0 0-1032,17 18-2322,-17-18 129,21 9-387,-21-9 0</inkml:trace>
        </inkml:traceGroup>
      </inkml:traceGroup>
    </inkml:traceGroup>
  </inkml:traceGroup>
</inkml:ink>
</file>

<file path=ppt/ink/ink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0.24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CF6A3D"/>
      <inkml:brushProperty name="fitToCurve" value="1"/>
    </inkml:brush>
  </inkml:definitions>
  <inkml:trace contextRef="#ctx0" brushRef="#br0">16 0 129,'0'0'645,"0"0"129,0 0 0,0 0 0,0 0-258,0 0 129,0 0-129,0 0-258,-16 7-129,16-7-129,0 0 0,0 0 0,0 0-129,0 0-129,0 0-645,0 0-516,0 0 0</inkml:trace>
  <inkml:trace contextRef="#ctx0" brushRef="#br1" timeOffset="166394.9559">-414 697 2322,'-18'2'2709,"18"-2"-129,0 0-258,0 0-258,0 0-258,0 0-258,0 0-258,0 0-258,-21-5 0,21 5-258,0 0 0,0 0 0,0 0-258,0 0 258,-21-11-258,21 11 0,0 0-129,0 0 0,0 0 129,-19-5-258,19 5 0,0 0 0,0 0 0,0 0 0,0 0-129,0 0 0,0 0 0,0 0 0,0 0-129,0 0 0,0 0 0,0 0 129,0 0-129,0 0 0,0 0 0,0 0 0,0 0 129,0 0-129,0 0 0,0 0 129,-17-6-129,17 6 0,0 0 129,0 0-129,0 0 0,0 0 129,0 0-129,0 0 0,0 0 0,0 0 129,0 0-129,0 0 0,0 0 0,0 0 0,0 0 0,0 0 0,0 0 0,0 0 0,0 0 129,14-4-129,-14 4 0,0 0 0,22-3 0,-22 3 129,21-4-129,-21 4 0,21-2 0,-21 2 0,19 0 0,-19 0 0,18-3 0,-18 3 129,0 0-258,24-1 258,-24 1-129,0 0 0,22-3-129,-22 3 129,0 0 0,26 0 0,-26 0 0,21 0 0,-21 0 0,19 3 0,-19-3 0,17 2 129,-17-2-129,0 0 0,23 7 0,-23-7 0,0 0 0,19 4 0,-19-4 0,0 0 0,22 7-129,-22-7 129,0 0 0,24 12 0,-24-12 0,18 10 129,-18-10-258,21 12 129,-21-12 0,19 13 0,-19-13 0,18 15 0,-18-15 0,16 16 0,-16-16 0,12 20 0,-12-20 0,16 20 0,-4-9 129,-6 0-129,2 2 0,0 1 0,2-3 0,-4 2 129,2-1-129,-6 3-129,-1-1 129,4 0 0,-2 0 0,-3 2 0,0-1 0,3 1 0,-1-3 0,-2 3 0,0-3 0,0 0 0,0 0 0,0-1 0,0-12 0,0 22 0,0-11 0,0 1 0,0-1 0,0-11 0,0 22 0,0-11 0,0-11 0,0 22 0,0-22 0,-2 20 0,2-20 0,-4 21 0,-4-10 0,8-11 0,-7 21 129,7-21-129,-9 20 129,9-20-129,-7 25 129,6-11-129,1-1 129,-2 3-129,0-1 0,-1 0 0,2 1 0,-1 2 0,-1-4 0,0 0 129,-1 0-129,3 0 0,-2-1 0,-1 3 0,0-3 0,2-2 0,2 0 0,0 2 0,-2 0 0,2 1 0,0 0 0,0 0 0,0 1 0,0 1 0,0 1-129,0 0 129,2-1 0,0-2 129,1 1-129,-2 1 0,-1-2-129,0-1 129,0-13 0,2 21 0,-2-21 0,2 17 0,-2-17 0,4 14 0,-4-14 0,7 12-129,-7-12 129,6 11 0,-6-11 0,0 0 0,21 14 0,-21-14 129,0 0-129,24 13 0,-24-13 0,22 4 0,-22-4 0,21 5 129,-21-5-129,29 2 0,-29-2 0,29 0 129,-29 0-129,29 0 0,-29 0 0,24 0 0,-24 0 0,20-2 0,-20 2 0,0 0 0,24-8 0,-24 8 0,0 0 0,23-5 0,-23 5 0,0 0 0,18-5 0,-18 5 0,0 0 0,0 0 0,0 0 0,19-8 0,-19 8 0,0 0 0,0 0 0,0 0 0,0 0 0,0 0 0,0 0 0,0 0 0,17-6 0,-17 6 0,0 0-129,0 0 129,0 0 0,0 0 0,0 0 0,0 0 0,0 0 0,0 0 0,0 0 0,0 0 0,0 0 0,0 0 0,0 0 0,0 0 0,0 0 0,0 0 0,0 0 0,0 0 0,0 0 0,0 0 0,0 0 0,0 0 0,0 0 0,0 0 0,0 0 0,0 0 0,0 0 0,-3 6 0,3-6 0,0 0 0,0 0 0,-19 6 0,19-6 0,0 0 0,-18 7 0,18-7 0,0 0 0,-22 6 0,22-6 129,0 0-129,-18 7 0,18-7 0,0 0 0,-21 2 0,21-2 0,0 0 0,-17 7 0,17-7 0,0 0 0,-18 9 0,18-9 0,0 0 0,-19 8 0,19-8 0,-16 11 0,16-11 0,0 0 0,-27 15 0,27-15 0,-19 13 0,19-13 0,-20 13 0,20-13-129,-16 11 129,16-11 129,-20 13-129,20-13-129,-12 12 129,12-12 0,-16 11 0,16-11 0,-12 15 0,12-15 0,-10 18 0,10-18 0,-8 20 0,2-9 258,6-11-258,-5 19 258,0-7-258,5-12 258,-6 19-129,6-19 0,-2 19 0,2-19-129,0 22 0,0-11 0,0 1 0,0 0 0,0 0 0,0 0 0,0 3 0,0-4 0,0 0 0,0 2 0,0-2 0,0 2 0,-2 1 0,2-3 0,0 1 0,0 2 0,0-1 0,0 0 0,0 1 0,0 1 0,0 0 129,0 2-129,2-1 0,-2 0-129,2 0 129,1 0 0,-2 2 0,3-1 0,-4 1 0,3-1 0,0 1 0,-1 2 0,1-3 0,0 0 0,-1-2 0,1 1 0,-2-2 0,1-2 0,0 0 0,-1 1 0,-1 0 0,3-2 0,-3 1 0,2 1 0,-2-2 0,2 0 0,-1 1 0,-1-1 0,3 2 0,-3-1 0,0 1 0,2-2 0,-2-11 0,0 22 0,0-10 129,0-12-258,0 19 258,0-19-129,0 17 0,0-17 0,-5 20-129,5-20 129,-3 18 0,3-6 0,-2 0 0,2-12 0,-3 21 0,3-9 0,0-12 129,-1 21-129,1-21 129,-2 16-129,2-16 0,-3 12 0,3-12 0,-3 12 0,3-12 0,-5 16 0,5-16 0,-7 13 0,7-13 0,-8 18 0,8-18 0,-12 17 0,12-17 129,-12 16-129,12-16 0,-12 14 0,12-14 129,-12 11-129,12-11 129,0 0-129,-22 12 129,22-12-129,-21 9 129,21-9-129,-30 5 0,30-5 129,-32 5-129,11-2 0,2 0 0,-4-2 0,3 0 0,-3 0 129,1 1-129,3-1 0,1-1 0,-1 1 0,19-1 0,-27 0 129,27 0-129,0 0 0,-24 0 0,24 0 0,0 0 0,0 0 0,0 0 0,0 0 0,0 0 0,-18 0 0,18 0 0,0 0 0,0 0 0,0 0 0,0 0-129,0 0 0,0 0-129,0 0 0,0 0-258,10 2-129,-10-2-387,0 0-1032,17 12-2322,-17-12 129,21 6-387,-21-6 0</inkml:trace>
</inkml:ink>
</file>

<file path=ppt/ink/ink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0.24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CF6A3D"/>
      <inkml:brushProperty name="fitToCurve" value="1"/>
    </inkml:brush>
  </inkml:definitions>
  <inkml:trace contextRef="#ctx0" brushRef="#br0">16 0 129,'0'0'645,"0"0"129,0 0 0,0 0 0,0 0-258,0 0 129,0 0-129,0 0-258,-16 11-129,16-11-129,0 0 0,0 0 0,0 0-129,0 0-129,0 0-645,0 0-516,0 0 0</inkml:trace>
  <inkml:trace contextRef="#ctx0" brushRef="#br1" timeOffset="166394.9559">-414 1073 2322,'-18'3'2709,"18"-3"-129,0 0-258,0 0-258,0 0-258,0 0-258,0 0-258,0 0-258,-21-7 0,21 7-258,0 0 0,0 0 0,0 0-258,0 0 258,-21-18-258,21 18 0,0 0-129,0 0 0,0 0 129,-19-8-258,19 8 0,0 0 0,0 0 0,0 0 0,0 0-129,0 0 0,0 0 0,0 0 0,0 0-129,0 0 0,0 0 0,0 0 129,0 0-129,0 0 0,0 0 0,0 0 0,0 0 129,0 0-129,0 0 0,0 0 129,-17-8-129,17 8 0,0 0 129,0 0-129,0 0 0,0 0 129,0 0-129,0 0 0,0 0 0,0 0 129,0 0-129,0 0 0,0 0 0,0 0 0,0 0 0,0 0 0,0 0 0,0 0 0,0 0 129,14-7-129,-14 7 0,0 0 0,22-5 0,-22 5 129,21-5-129,-21 5 0,21-3 0,-21 3 0,19-1 0,-19 1 0,18-5 0,-18 5 129,0 0-258,24-1 258,-24 1-129,0 0 0,22-4-129,-22 4 129,0 0 0,26 0 0,-26 0 0,21 0 0,-21 0 0,19 4 0,-19-4 0,17 3 129,-17-3-129,0 0 0,23 11 0,-23-11 0,0 0 0,19 7 0,-19-7 0,0 0 0,22 10-129,-22-10 129,0 0 0,24 18 0,-24-18 0,18 16 129,-18-16-258,21 18 129,-21-18 0,19 20 0,-19-20 0,18 24 0,-18-24 0,16 24 0,-16-24 0,12 31 0,-12-31 0,16 30 0,-4-13 129,-6 1-129,2 2 0,0 1 0,2-4 0,-4 3 129,2-2-129,-6 5-129,-1-1 129,4 0 0,-2-1 0,-3 4 0,0-2 0,3 1 0,-1-3 0,-2 3 0,0-4 0,0 0 0,0 0 0,0-1 0,0-19 0,0 34 0,0-17 0,0 1 0,0-1 0,0-17 0,0 33 0,0-16 0,0-17 0,0 34 0,0-34 0,-2 31 0,2-31 0,-4 32 0,-4-15 0,8-17 0,-7 33 129,7-33-129,-9 31 129,9-31-129,-7 38 129,6-16-129,1-2 129,-2 4-129,0-1 0,-1 1 0,2 0 0,-1 4 0,-1-7 0,0 1 129,-1 0-129,3-1 0,-2-1 0,-1 4 0,0-4 0,2-3 0,2 1 0,0 1 0,-2 1 0,2 2 0,0-1 0,0 1 0,0 1 0,0 2 0,0 2-129,0 0 129,2-3 0,0-2 129,1 1-129,-2 1 0,-1-3-129,0-1 129,0-20 0,2 33 0,-2-33 0,2 26 0,-2-26 0,4 22 0,-4-22 0,7 18-129,-7-18 129,6 17 0,-6-17 0,0 0 0,21 22 0,-21-22 129,0 0-129,24 19 0,-24-19 0,22 7 0,-22-7 0,21 7 129,-21-7-129,29 4 0,-29-4 0,29 0 129,-29 0-129,29 0 0,-29 0 0,24 0 0,-24 0 0,20-4 0,-20 4 0,0 0 0,24-11 0,-24 11 0,0 0 0,23-8 0,-23 8 0,0 0 0,18-8 0,-18 8 0,0 0 0,0 0 0,0 0 0,19-12 0,-19 12 0,0 0 0,0 0 0,0 0 0,0 0 0,0 0 0,0 0 0,0 0 0,17-9 0,-17 9 0,0 0-129,0 0 129,0 0 0,0 0 0,0 0 0,0 0 0,0 0 0,0 0 0,0 0 0,0 0 0,0 0 0,0 0 0,0 0 0,0 0 0,0 0 0,0 0 0,0 0 0,0 0 0,0 0 0,0 0 0,0 0 0,0 0 0,0 0 0,0 0 0,0 0 0,0 0 0,0 0 0,-3 9 0,3-9 0,0 0 0,0 0 0,-19 9 0,19-9 0,0 0 0,-18 11 0,18-11 0,0 0 0,-22 9 0,22-9 129,0 0-129,-18 10 0,18-10 0,0 0 0,-21 4 0,21-4 0,0 0 0,-17 10 0,17-10 0,0 0 0,-18 14 0,18-14 0,0 0 0,-19 13 0,19-13 0,-16 17 0,16-17 0,0 0 0,-27 22 0,27-22 0,-19 20 0,19-20 0,-20 20 0,20-20-129,-16 17 129,16-17 129,-20 21-129,20-21-129,-12 18 129,12-18 0,-16 17 0,16-17 0,-12 23 0,12-23 0,-10 27 0,10-27 0,-8 31 0,2-14 258,6-17-258,-5 29 258,0-10-258,5-19 258,-6 29-129,6-29 0,-2 29 0,2-29-129,0 35 0,0-18 0,0 1 0,0 1 0,0-1 0,0 1 0,0 3 0,0-5 0,0 1 0,0 2 0,0-3 0,0 3 0,-2 1 0,2-4 0,0 1 0,0 4 0,0-2 0,0 0 0,0 2 0,0 1 0,0-1 129,0 4-129,2 0 0,-2-2-129,2 0 129,1 1 0,-2 3 0,3-2 0,-4 1 0,3 0 0,0 1 0,-1 2 0,1-4 0,0 0 0,-1-2 0,1 0 0,-2-2 0,1-3 0,0-1 0,-1 2 0,-1 0 0,3-3 0,-3 2 0,2 0 0,-2-2 0,2 0 0,-1 1 0,-1-1 0,3 3 0,-3-1 0,0 1 0,2-3 0,-2-17 0,0 34 0,0-15 129,0-19-258,0 28 258,0-28-129,0 27 0,0-27 0,-5 31-129,5-31 129,-3 28 0,3-11 0,-2 2 0,2-19 0,-3 32 0,3-13 0,0-19 129,-1 32-129,1-32 129,-2 25-129,2-25 0,-3 19 0,3-19 0,-3 18 0,3-18 0,-5 24 0,5-24 0,-7 21 0,7-21 0,-8 27 0,8-27 0,-12 27 0,12-27 129,-12 24-129,12-24 0,-12 21 0,12-21 129,-12 17-129,12-17 129,0 0-129,-22 19 129,22-19-129,-21 14 129,21-14-129,-30 8 0,30-8 129,-32 7-129,11-2 0,2 0 0,-4-4 0,3 1 0,-3-1 129,1 2-129,3-1 0,1-2 0,-1 2 0,19-2 0,-27 0 129,27 0-129,0 0 0,-24 0 0,24 0 0,0 0 0,0 0 0,0 0 0,0 0 0,0 0 0,-18 0 0,18 0 0,0 0 0,0 0 0,0 0 0,0 0-129,0 0 0,0 0-129,0 0 0,0 0-258,10 3-129,-10-3-387,0 0-1032,17 18-2322,-17-18 129,21 9-387,-21-9 0</inkml:trace>
</inkml:ink>
</file>

<file path=ppt/ink/ink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4:00.24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CF6A3D"/>
      <inkml:brushProperty name="fitToCurve" value="1"/>
    </inkml:brush>
  </inkml:definitions>
  <inkml:trace contextRef="#ctx0" brushRef="#br0">16 0 129,'0'0'645,"0"0"129,0 0 0,0 0 0,0 0-258,0 0 129,0 0-129,0 0-258,-16 5-129,16-5-129,0 0 0,0 0 0,0 0-129,0 0-129,0 0-645,0 0-516,0 0 0</inkml:trace>
  <inkml:trace contextRef="#ctx0" brushRef="#br1" timeOffset="166394.9559">-414 503 2322,'-18'1'2709,"18"-1"-129,0 0-258,0 0-258,0 0-258,0 0-258,0 0-258,0 0-258,-21-3 0,21 3-258,0 0 0,0 0 0,0 0-258,0 0 258,-21-9-258,21 9 0,0 0-129,0 0 0,0 0 129,-19-3-258,19 3 0,0 0 0,0 0 0,0 0 0,0 0-129,0 0 0,0 0 0,0 0 0,0 0-129,0 0 0,0 0 0,0 0 129,0 0-129,0 0 0,0 0 0,0 0 0,0 0 129,0 0-129,0 0 0,0 0 129,-17-4-129,17 4 0,0 0 129,0 0-129,0 0 0,0 0 129,0 0-129,0 0 0,0 0 0,0 0 129,0 0-129,0 0 0,0 0 0,0 0 0,0 0 0,0 0 0,0 0 0,0 0 0,0 0 129,14-3-129,-14 3 0,0 0 0,22-3 0,-22 3 129,21-2-129,-21 2 0,21-2 0,-21 2 0,19 0 0,-19 0 0,18-2 0,-18 2 129,0 0-258,24-1 258,-24 1-129,0 0 0,22-2-129,-22 2 129,0 0 0,26 0 0,-26 0 0,21 0 0,-21 0 0,19 2 0,-19-2 0,17 2 129,-17-2-129,0 0 0,23 5 0,-23-5 0,0 0 0,19 3 0,-19-3 0,0 0 0,22 5-129,-22-5 129,0 0 0,24 8 0,-24-8 0,18 8 129,-18-8-258,21 8 129,-21-8 0,19 9 0,-19-9 0,18 12 0,-18-12 0,16 11 0,-16-11 0,12 14 0,-12-14 0,16 15 0,-4-8 129,-6 2-129,2 0 0,0 1 0,2-2 0,-4 1 129,2 0-129,-6 2-129,-1-1 129,4 0 0,-2 0 0,-3 2 0,0-1 0,3 0 0,-1-1 0,-2 1 0,0-2 0,0 1 0,0-1 0,0 0 0,0-9 0,0 16 0,0-8 0,0 0 0,0 0 0,0-8 0,0 16 0,0-8 0,0-8 0,0 16 0,0-16 0,-2 14 0,2-14 0,-4 15 0,-4-7 0,8-8 0,-7 15 129,7-15-129,-9 15 129,9-15-129,-7 18 129,6-8-129,1-1 129,-2 3-129,0-1 0,-1 0 0,2 0 0,-1 2 0,-1-3 0,0 0 129,-1 1-129,3-2 0,-2 1 0,-1 1 0,0-2 0,2-1 0,2 1 0,0 0 0,-2 0 0,2 1 0,0 0 0,0 0 0,0 1 0,0 1 0,0 0-129,0 1 129,2-2 0,0-1 129,1 1-129,-2 0 0,-1-1-129,0 0 129,0-10 0,2 15 0,-2-15 0,2 12 0,-2-12 0,4 11 0,-4-11 0,7 8-129,-7-8 129,6 8 0,-6-8 0,0 0 0,21 10 0,-21-10 129,0 0-129,24 9 0,-24-9 0,22 3 0,-22-3 0,21 4 129,-21-4-129,29 2 0,-29-2 0,29 0 129,-29 0-129,29 0 0,-29 0 0,24 0 0,-24 0 0,20-2 0,-20 2 0,0 0 0,24-5 0,-24 5 0,0 0 0,23-4 0,-23 4 0,0 0 0,18-4 0,-18 4 0,0 0 0,0 0 0,0 0 0,19-6 0,-19 6 0,0 0 0,0 0 0,0 0 0,0 0 0,0 0 0,0 0 0,0 0 0,17-4 0,-17 4 0,0 0-129,0 0 129,0 0 0,0 0 0,0 0 0,0 0 0,0 0 0,0 0 0,0 0 0,0 0 0,0 0 0,0 0 0,0 0 0,0 0 0,0 0 0,0 0 0,0 0 0,0 0 0,0 0 0,0 0 0,0 0 0,0 0 0,0 0 0,0 0 0,0 0 0,0 0 0,0 0 0,-3 4 0,3-4 0,0 0 0,0 0 0,-19 5 0,19-5 0,0 0 0,-18 5 0,18-5 0,0 0 0,-22 4 0,22-4 129,0 0-129,-18 5 0,18-5 0,0 0 0,-21 2 0,21-2 0,0 0 0,-17 4 0,17-4 0,0 0 0,-18 7 0,18-7 0,0 0 0,-19 6 0,19-6 0,-16 8 0,16-8 0,0 0 0,-27 10 0,27-10 0,-19 10 0,19-10 0,-20 9 0,20-9-129,-16 8 129,16-8 129,-20 10-129,20-10-129,-12 8 129,12-8 0,-16 8 0,16-8 0,-12 11 0,12-11 0,-10 13 0,10-13 0,-8 14 0,2-6 258,6-8-258,-5 14 258,0-6-258,5-8 258,-6 14-129,6-14 0,-2 14 0,2-14-129,0 16 0,0-8 0,0 0 0,0 1 0,0 0 0,0 0 0,0 1 0,0-2 0,0 0 0,0 2 0,0-2 0,0 1 0,-2 1 0,2-2 0,0 0 0,0 3 0,0-2 0,0 0 0,0 2 0,0-1 0,0 1 129,0 1-129,2 0 0,-2-1-129,2 1 129,1-1 0,-2 2 0,3 0 0,-4-1 0,3 1 0,0 0 0,-1 1 0,1-2 0,0 0 0,-1 0 0,1-1 0,-2-1 0,1-1 0,0 0 0,-1 0 0,-1 0 0,3-1 0,-3 1 0,2 0 0,-2-1 0,2 0 0,-1 0 0,-1 0 0,3 2 0,-3-1 0,0 0 0,2-1 0,-2-8 0,0 16 0,0-7 129,0-9-258,0 13 258,0-13-129,0 13 0,0-13 0,-5 14-129,5-14 129,-3 13 0,3-5 0,-2 1 0,2-9 0,-3 15 0,3-6 0,0-9 129,-1 15-129,1-15 129,-2 12-129,2-12 0,-3 9 0,3-9 0,-3 8 0,3-8 0,-5 11 0,5-11 0,-7 10 0,7-10 0,-8 13 0,8-13 0,-12 12 0,12-12 129,-12 12-129,12-12 0,-12 9 0,12-9 129,-12 8-129,12-8 129,0 0-129,-22 9 129,22-9-129,-21 7 129,21-7-129,-30 4 0,30-4 129,-32 3-129,11-1 0,2 1 0,-4-3 0,3 1 0,-3-1 129,1 2-129,3-1 0,1-1 0,-1 1 0,19-1 0,-27 0 129,27 0-129,0 0 0,-24 0 0,24 0 0,0 0 0,0 0 0,0 0 0,0 0 0,0 0 0,-18 0 0,18 0 0,0 0 0,0 0 0,0 0 0,0 0-129,0 0 0,0 0-129,0 0 0,0 0-258,10 1-129,-10-1-387,0 0-1032,17 9-2322,-17-9 129,21 4-387,-21-4 0</inkml:trace>
</inkml:ink>
</file>

<file path=ppt/ink/ink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06:39:17.521"/>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CF6A3D"/>
      <inkml:brushProperty name="fitToCurve" value="1"/>
    </inkml:brush>
  </inkml:definitions>
  <inkml:trace contextRef="#ctx0" brushRef="#br0">16 0 129,'0'0'645,"0"0"129,0 0 0,0 0 0,0 0-258,0 0 129,0 0-129,0 0-258,-16 6-129,16-6-129,0 0 0,0 0 0,0 0-129,0 0-129,0 0-645,0 0-516,0 0 0</inkml:trace>
  <inkml:trace contextRef="#ctx0" brushRef="#br1" timeOffset="1">-414 629 2322,'-18'1'2709,"18"-1"-129,0 0-258,0 0-258,0 0-258,0 0-258,0 0-258,0 0-258,-21-4 0,21 4-258,0 0 0,0 0 0,0 0-258,0 0 258,-21-10-258,21 10 0,0 0-129,0 0 0,0 0 129,-19-5-258,19 5 0,0 0 0,0 0 0,0 0 0,0 0-129,0 0 0,0 0 0,0 0 0,0 0-129,0 0 0,0 0 0,0 0 129,0 0-129,0 0 0,0 0 0,0 0 0,0 0 129,0 0-129,0 0 0,0 0 129,-17-5-129,17 5 0,0 0 129,0 0-129,0 0 0,0 0 129,0 0-129,0 0 0,0 0 0,0 0 129,0 0-129,0 0 0,0 0 0,0 0 0,0 0 0,0 0 0,0 0 0,0 0 0,0 0 129,14-4-129,-14 4 0,0 0 0,22-3 0,-22 3 129,21-3-129,-21 3 0,21-1 0,-21 1 0,19-1 0,-19 1 0,18-3 0,-18 3 129,0 0-258,24 0 258,-24 0-129,0 0 0,22-3-129,-22 3 129,0 0 0,26 0 0,-26 0 0,21 0 0,-21 0 0,19 3 0,-19-3 0,17 1 129,-17-1-129,0 0 0,23 7 0,-23-7 0,0 0 0,19 4 0,-19-4 0,0 0 0,22 6-129,-22-6 129,0 0 0,24 10 0,-24-10 0,18 10 129,-18-10-258,21 10 129,-21-10 0,19 12 0,-19-12 0,18 14 0,-18-14 0,16 14 0,-16-14 0,12 18 0,-12-18 0,16 18 0,-4-8 129,-6 0-129,2 2 0,0 0 0,2-2 0,-4 2 129,2-1-129,-6 2-129,-1 0 129,4 0 0,-2-1 0,-3 3 0,0-2 0,3 1 0,-1-1 0,-2 1 0,0-3 0,0 1 0,0 0 0,0-1 0,0-11 0,0 20 0,0-10 0,0 0 0,0 0 0,0-10 0,0 20 0,0-10 0,0-10 0,0 20 0,0-20 0,-2 18 0,2-18 0,-4 18 0,-4-8 0,8-10 0,-7 20 129,7-20-129,-9 18 129,9-18-129,-7 22 129,6-9-129,1-1 129,-2 2-129,0-1 0,-1 1 0,2 0 0,-1 3 0,-1-5 0,0 1 129,-1 0-129,3-1 0,-2 0 0,-1 2 0,0-2 0,2-2 0,2 0 0,0 1 0,-2 1 0,2 1 0,0-1 0,0 1 0,0 1 0,0 0 0,0 2-129,0-1 129,2-1 0,0-1 129,1 1-129,-2 0 0,-1-2-129,0 0 129,0-12 0,2 19 0,-2-19 0,2 15 0,-2-15 0,4 13 0,-4-13 0,7 11-129,-7-11 129,6 10 0,-6-10 0,0 0 0,21 13 0,-21-13 129,0 0-129,24 11 0,-24-11 0,22 4 0,-22-4 0,21 4 129,-21-4-129,29 2 0,-29-2 0,29 0 129,-29 0-129,29 0 0,-29 0 0,24 0 0,-24 0 0,20-2 0,-20 2 0,0 0 0,24-6 0,-24 6 0,0 0 0,23-5 0,-23 5 0,0 0 0,18-5 0,-18 5 0,0 0 0,0 0 0,0 0 0,19-7 0,-19 7 0,0 0 0,0 0 0,0 0 0,0 0 0,0 0 0,0 0 0,0 0 0,17-5 0,-17 5 0,0 0-129,0 0 129,0 0 0,0 0 0,0 0 0,0 0 0,0 0 0,0 0 0,0 0 0,0 0 0,0 0 0,0 0 0,0 0 0,0 0 0,0 0 0,0 0 0,0 0 0,0 0 0,0 0 0,0 0 0,0 0 0,0 0 0,0 0 0,0 0 0,0 0 0,0 0 0,0 0 0,-3 5 0,3-5 0,0 0 0,0 0 0,-19 6 0,19-6 0,0 0 0,-18 6 0,18-6 0,0 0 0,-22 5 0,22-5 129,0 0-129,-18 6 0,18-6 0,0 0 0,-21 2 0,21-2 0,0 0 0,-17 6 0,17-6 0,0 0 0,-18 9 0,18-9 0,0 0 0,-19 7 0,19-7 0,-16 10 0,16-10 0,0 0 0,-27 13 0,27-13 0,-19 12 0,19-12 0,-20 11 0,20-11-129,-16 10 129,16-10 129,-20 13-129,20-13-129,-12 10 129,12-10 0,-16 10 0,16-10 0,-12 14 0,12-14 0,-10 15 0,10-15 0,-8 19 0,2-9 258,6-10-258,-5 17 258,0-6-258,5-11 258,-6 17-129,6-17 0,-2 17 0,2-17-129,0 20 0,0-10 0,0 1 0,0 0 0,0-1 0,0 2 0,0 0 0,0-2 0,0 1 0,0 1 0,0-2 0,0 1 0,-2 2 0,2-3 0,0 0 0,0 3 0,0-1 0,0-1 0,0 2 0,0 1 0,0-1 129,0 2-129,2 0 0,-2-1-129,2 0 129,1 1 0,-2 1 0,3 0 0,-4-1 0,3 1 0,0 1 0,-1 0 0,1-2 0,0 1 0,-1-2 0,1 0 0,-2-1 0,1-2 0,0-1 0,-1 2 0,-1 0 0,3-2 0,-3 1 0,2 0 0,-2-1 0,2 0 0,-1 1 0,-1-2 0,3 3 0,-3-1 0,0 1 0,2-2 0,-2-10 0,0 20 0,0-9 129,0-11-258,0 16 258,0-16-129,0 16 0,0-16 0,-5 18-129,5-18 129,-3 17 0,3-7 0,-2 1 0,2-11 0,-3 19 0,3-8 0,0-11 129,-1 19-129,1-19 129,-2 14-129,2-14 0,-3 11 0,3-11 0,-3 11 0,3-11 0,-5 14 0,5-14 0,-7 12 0,7-12 0,-8 16 0,8-16 0,-12 16 0,12-16 129,-12 14-129,12-14 0,-12 12 0,12-12 129,-12 10-129,12-10 129,0 0-129,-22 11 129,22-11-129,-21 9 129,21-9-129,-30 4 0,30-4 129,-32 4-129,11-1 0,2 0 0,-4-2 0,3 0 0,-3 0 129,1 0-129,3 1 0,1-2 0,-1 1 0,19-1 0,-27 0 129,27 0-129,0 0 0,-24 0 0,24 0 0,0 0 0,0 0 0,0 0 0,0 0 0,0 0 0,-18 0 0,18 0 0,0 0 0,0 0 0,0 0 0,0 0-129,0 0 0,0 0-129,0 0 0,0 0-258,10 1-129,-10-1-387,0 0-1032,17 11-2322,-17-11 129,21 5-387,-21-5 0</inkml:trace>
</inkml:ink>
</file>

<file path=ppt/ink/ink3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01:18.857"/>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 54,'0'0,"0"0,0 0,73 0,1 0,73 0,-110 0,37 0,36 0,0 0,-36 0,110 0,111 0,-185 0,37 0,-73 0,-37 0,36 0,1-37,-37 37,36 0,1 0,-37 0,73 0,-73 0,37 0,36 0,-110 0,37 0</inkml:trace>
</inkml:ink>
</file>

<file path=ppt/ink/ink3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01:22.374"/>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 17,'0'0,"0"0,37 0,-1 0,1 0,110 0,-36 0,36 0,-110 0,73 0,-73 0,74 0,-38 0,38 0,-75 0,148 0,-110 0,0 36,-37-36,-1 0,75 0,-111 0,37 0,-37 0,36 0,-36 0,37 0,0 0,0 0,0 0,-37 0,36 0,-36 0,37 0,-37 0,37 0,0 0,-37 0,37 0</inkml:trace>
</inkml:ink>
</file>

<file path=ppt/ink/ink38.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03:18.281"/>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0 1,'37'0,"-37"0,73 0,-36 0,0 0,0 0,36 0,1 0,-37 0,0 37,-37-37,36 0,1 0,-37 0,37 0,0 0,0 0,-37 0,36 0,38 0,-74 0,37 0,37 0,-74 0,73 0,-36 0,0 37,0-37,-1 0,-36 0,37 0,0 0,0 0,0 0,36 0,-73 0,74 0,-37 0,0 0,-1 0,1 0,0 0,37 0,-38 0,-36 0,74 0,-74 0,110 0,-36 0,-37 0,-37 0,37 0,0 0,-1 0,38 0,-74 0,37 0,0 0,-1 0,-36 0,74 0,-37 0,0 0,-37 0,36 0,-36 0,37 0,0 0,0-37,-37 37,37 0,0 0,-37 0,0-37,36 37,1 0,0 0,0 0,-37 0</inkml:trace>
</inkml:ink>
</file>

<file path=ppt/ink/ink39.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05:57.422"/>
    </inkml:context>
    <inkml:brush xml:id="br0">
      <inkml:brushProperty name="width" value="0.26667" units="cm"/>
      <inkml:brushProperty name="height" value="0.53333" units="cm"/>
      <inkml:brushProperty name="color" value="#FFA94B"/>
      <inkml:brushProperty name="tip" value="rectangle"/>
      <inkml:brushProperty name="rasterOp" value="maskPen"/>
      <inkml:brushProperty name="fitToCurve" value="1"/>
    </inkml:brush>
  </inkml:definitions>
  <inkml:trace contextRef="#ctx0" brushRef="#br0">0 1,'0'0,"14"0,-1 0,-13 0,26 0,-13 0,1 0,-1 0,0 0,0 0,1 0,-14 0,26 0,-26 0,13 0,-13 0,27 0,-27 0,26 0,-13 0,1 0,-14 0,26 0,40 0,-13 0,-13 0,-27 0,14 0,-1 0,-13 0,14 0,12 0,1 0,0 0,-27 0,40 0,-40 0,40 0,-13 0,-1 0,-12 0,-14 0,0 0,40 0,-39 0,-1 0,0 0,27 0,13 0,-40 0,40 13,-40-13,27 0,-14 0,14 0,-27 0,13 14,1-14,-1 0,-12 0,25 0,-25 0,25 0,-26 0,14 0,-14 0,53 13,-26-13,0 0,-14 0,-13 0,14 0,13 0,-1 0,1 0,-27 0,0 0,1 0,-1 0,26 0,-25 0,25 0,-25 0,12 0,-13 0,14 0,-1 0,14-13,-14 13,-12 0,25 0,-25 0,25 0,-26 0,14 0,-1 0,1 0,-1 0,-12 0,12 0,0 0,14 0,-27 0,14 0,-1 0,1 0,-14 0,27 0,-14 0,14 0,-14 0,-13 0,14 0,-1 0,1 0,-1 0,1 0,26 0,-27 0,-13 0,40 0,-13 0,-27 0,27 0,-14 0,14 0,-27 0,27 0,13 13,-27-13,14 0,-27 0,27 0,-27 0,27 0,-14 13,14-13,-27 0,40 0,-26 0,12 0,1 0,-27 0,27 0,-27 0,14 0,12 0,-26 0,40 0,-39 0,39 0,-40 0,26 0,-25 0,25 0,-12 0,13 0,12 0,-38 0,25 0,-25 0,39 0,-14 0,-26 0,27 0,-27 0,53 0,1 0,-54 0,0 0,27 0,13 0,-27 0,-13 0,1 0,12 0,-13 0,27 0,0 0,-27 0,53 0,-39 0,12 0,-39 0,27 0,-1 0,14 0,-27 0,27 0,-27 0,27 0,-14 0,14 0,26 0,-53 0,40 0,-26 0,25 0,-38 0,39 0,-27 0,1 0,-1 0,-13 0,14 0,12 0,1 0,13 0,-13 0,-14 0,27 0,-40 0,40 0,-26 0,26 0,-1 0,-38 0,39 0,-27 0,27 0,-40 0,40 0,-26 0,-1 0,-13 0,14 0,12 0,14 0,13 0,-52 0,39 0,-40 0,40 0,13 0,-53 0,40 0,-40 0,40 0,-26 0,26 0,-40 0,40 0,-27 0,14 0,0 0,12 0,-38 0,39 0,0 0,13 0,-40 0,1 0,39 0,-53 0,66 0,-65 0,52 0,-13 0,-14 0,14 0,-26 0,-1 0,14 0,-27 0,66 0,-26 0,-26 0,26 0,-27 0,14 0,-14 0,1 0,39 0,-13 0,-27 0,40 0,-39 0,26 0,-27 0,27 0,-26 0,26 0,26 0,-66 0,67 0,-67 0,53 0,-40 0,1 0,-14 0,40 13,-27-13,14 0,0 0,13 0,-40 0,40 0,-40 0,40 0,13 0,-53 0,40 0,-39 0,38 0,-25 0,26 0,-40 0,40 0,-27 0,14 0,13 0,-26 0,25 0,-25 0,13 0,-14 0,27 0,-27 0,27 14,-39-14,38 0,-25 0,26 0,0 0,-40 0,40 0,-27 13,27-13,-26 0,-1 0,1 13,26-13,-40 0,40 0,-40 0,40 0,-13 0,-1 0,-12 0,-14 0,27 0,-1 0,1 0,-27 0,27 0,-27 0,27 0,-14 0,-12 0,-1 0,26 0,-25 0,25 0,-39 0,14 0,-14 0,13 0,0 0,-13 0,13 0,-13 0,14 0,-14 0,13 0,0 0</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4:50.36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916-3 903,'0'0'1419,"0"0"-258,0 0 0,0 0-129,0 0 129,0 0-258,0 0 0,0 0 0,0 0-129,0 0 0,0 0 0,0 0-258,0 0 129,0 0-129,0 0 0,0 0 0,0 0 0,0 0 0,0 0-129,0 0 258,0 0-258,0 0 0,0 0 0,0 0 0,0 0 0,0 0-129,-10-2 0,10 2 0,0 0 0,0 0-129,0 0 129,0 0-129,-18-1 0,18 1 0,0 0 0,0 0 0,0 0 0,-22 0-129,22 0 129,0 0-129,-17 0 0,17 0 129,0 0-129,-20 11 0,20-11 129,0 0-129,-19 7 0,19-7 0,-17 5 129,17-5-129,-22 4 0,22-4 0,-23 4 0,23-4 0,-26 11 0,26-11 0,-28 9 0,28-9 0,-25 9 0,25-9 0,-25 7 0,25-7 129,-17 7-129,17-7 129,-20 3-129,20-3 129,0 0-129,-25 7 258,25-7-258,-21 6 0,21-6 0,-25 9 0,25-9 0,-25 11 0,25-11 0,-28 10 0,28-10 0,-26 10 129,26-10-129,-27 10 0,27-10 0,-29 11 129,29-11 0,-30 9 0,30-9-129,-29 11 129,29-11 0,-22 9-129,22-9 129,-21 6-129,21-6-129,0 0 129,-21 11 0,21-11 0,0 0 0,-17 12 0,17-12 0,0 0 0,-21 13 0,21-13 0,0 0 0,-17 14 0,17-14 0,0 0 0,-17 17 0,17-17 0,0 0 0,-16 21 0,16-21 0,-9 20 0,9-20 0,-14 25 0,14-25-129,-17 30 129,4-13 0,4 1 0,0 1 0,1 0 0,0-2-129,-1 0 129,1 9 0,2-9 0,0 6 0,3-3 0,-4 2 0,4 5-129,0-2 129,0 3 0,2-4 0,-3 3 0,1-1 0,2 1 0,1-1 0,-3-3 0,1 1 0,1-1 0,-1 0 0,-1-2 0,3-2 0,-3 4 0,-2-2 129,4 1-129,-1-2 0,1 1 129,-4 0 0,3 0-129,1 5 258,1-7-129,0 3 0,-2-2-129,2 1 258,0 0-258,0 0 0,0 2 129,0-6-129,0 6 0,0 1 0,0 3 0,0-2 0,0 1 0,0 4 0,0-3 0,2 3 0,-2-1 0,0-1 0,0 2 0,0-1 0,0-1 0,0 0 0,1 2 0,-1 4 0,0-5 0,0 6 0,2 0 0,-2-2 0,1 1 0,-1-1 129,0-3-129,4-1 0,-3-2 0,1-4 0,-2 3 0,4-3 0,-2 1 0,1 1 0,0 2 0,-3 0 0,2 0 0,-2 0 0,0 2 0,0-2 0,0-3 0,0 1 129,0-4-129,0 6 129,0-3-129,0 1 129,1 5-129,1-3 129,2 2 0,-2-1-258,-1 4 258,6-5-129,-6 3 0,5-3-129,-6-1 129,2 1 0,3-1 129,-4 1-258,1-1 129,1 1 0,-3 3 0,0 3 0,5-7 0,-5 8 0,3-2 0,-2-1-129,2 1 129,2 2 0,-2-2 0,3-2 0,-6 2 0,0 1 0,2 0 129,-2-1-258,0 5 258,0-1-129,-2 1 0,-4 0 0,4-2 0,-1 0 0,0-2 0,0 0 0,2-1 0,1-5 129,0 3-129,0-3 0,0 2 258,0-5-258,-3 9 0,1-2 0,-1 5 129,-8 3-129,6-2 0,-7 7 0,4-5 0,-3 0 0,0-2 0,5-5-129,2-5 129,1-2 0,-2-2 0,3 3 0,2-6 0,-1 3-258,1-3 258,0 0 0,0 6 0,0-5 0,0 1 0,0 1 0,0-2 0,1 2 0,1-1 258,-2 2-258,1 0 0,-1 2 0,4 1 0,-3-1 0,-1 7 129,2 4-129,-2-3 0,0 5 129,0 1-129,0-7 0,0 5 0,0-10 0,0 2 0,0-10 0,0 3 0,0-7 0,0 2 0,0 1 0,0 1 0,0 0 0,4 0 0,-4 4 0,5-4 129,-4 1-129,3-3 0,-3 0 0,1 1 129,-2-2-129,0 2 129,0 0-129,0 0 0,0 2 0,0 0 0,0-1 0,0 0 0,0 0 0,0 3 0,0-1 0,0-1 0,0-1 0,0 0 0,0 6 0,0-5 0,0 1 0,0 1 0,0-5 0,0 6 0,0-3 0,0-3 0,0 1 0,0 1 0,0 0 0,0-1 0,0-19 0,0 31 0,0-31 0,0 32 0,0-32 0,0 28 0,0-28 0,0 26 0,0-26 0,0 27 0,0-27 0,1 30 0,-1-30 0,5 32-129,-5-32 129,3 31 129,-3-31-129,6 30 0,-6-30 0,5 30 0,-5-6 0,0-5 0,0 6 0,0 3-129,0 2 258,-3 3-258,-2 0 258,-1 3-258,0-3 129,3 0 0,-5 0 0,3-3 0,1 1 0,-1-4 0,2 2 0,-2 1 0,4-3 0,-1-1 0,2-3 0,0 4-129,0 0 129,0 0 0,0-1 0,0 0 0,0 1 0,2-4 0,-2 1 0,6-2 0,-5-3 0,1 2 0,-2-1 0,5-1 0,-4-1 0,1 1 0,-1 1 0,2 1 0,-1 2 0,-1-1 0,1-1 0,-1 5 0,-1-3 129,0 3-129,0-1 129,0 0-129,0-1 129,0-2-129,0 2 129,0-6 0,0 4-129,0-2 0,4 4 0,-4 2 0,1-6 0,-1 3-129,3-3 129,-3 0 0,0-20 0,0 33 0,0-33 0,0 26 0,0-26 0,0 21 129,0-21-258,0 20 129,0-20 0,0 19 0,0-19 0,3 24 0,-3-24 0,3 27 0,-3-27 0,7 29 0,-7-29 0,3 27 0,-3-27 0,7 23 0,-7-23 0,5 24 0,-5-24 0,6 22 0,-6-22 0,8 28 0,-8-28 0,5 32 0,3-16 0,-5 4 0,1-1 0,2-1 0,-1 0 0,-5-18 0,9 32 0,-9-32 0,4 22-129,-4-22 258,0 0-258,0 0 129,7 21 0,-7-21 0,0 0 0,0 0 0,10 23 0,-10-23-129,7 19 129,-7-19 0,0 0 0,20 25 0,-20-25 0,0 0 0,16 22 0,-16-22 0,0 0 0,22 14 0,-22-14 0,17 17 0,-17-17 0,20 16 0,-20-16 0,20 16 0,-20-16 0,22 13-129,-22-13 129,20 12 0,-20-12 0,26 12 0,-26-12 129,33 10-129,-33-10 0,31 11 0,-31-11 0,32 6 0,-15-4 0,-17-2 0,27 7 0,-27-7 0,29 6 129,-29-6-129,30 5 0,-30-5 0,26 6 0,-26-6 0,31 1 0,-31-1 0,30 9 0,-30-9 0,29 7 0,-12-5 0,-17-2 0,33 6 0,-16-1 129,0-4-129,3-1-129,-3 0 258,-17 0-129,31 0 0,-31 0 0,25 2 0,-25-2 129,20 0-129,-20 0 0,0 0 0,25 0 0,-25 0 0,0 0 0,23 0 0,-23 0 0,20 0 0,-20 0 129,22 0-129,-22 0 0,25 1 0,-25-1 129,23 0-129,-23 0 0,17 3 0,-17-3 129,20 0-129,-20 0 0,0 0 0,23 0 129,-23 0-129,20 0 0,-20 0 0,28 0 0,-28 0 0,33 0 129,-16 3-129,3 0 0,-20-3 0,33 4 0,-33-4 0,31 5 0,-31-5 0,21 1 0,-21-1 0,17 0 0,-17 0 129,0 0-129,18 0 0,-18 0 0,0 0 0,21 0 0,-21 0 0,23 0 0,-23 0 129,33 0-129,-33 0 0,33 0 0,-16 0 0,0 0 129,-17 0-129,35 0 0,-18 0 0,2 0 0,3 0 0,-2 4 0,-3-1 0,5-3 0,-22 0 0,28 1 0,-28-1 0,27 0 0,-27 0 0,25 0 0,-25 0 0,27 5 0,-27-5 0,28 0 0,-28 0 0,26 4 0,-26-4 0,23 1 0,-23-1 129,23 0-129,-23 0 0,22 0 0,-22 0 0,20 0 0,-20 0 0,23 0 0,-23 0 0,27 2 0,-27-2 0,25 3 0,-25-3 0,24 3 0,-24-3 0,30 0 0,-30 0 0,25 1 129,-25-1-129,20 3 0,-20-3 0,18 0 0,-18 0 0,0 0 0,24 7 0,-24-7 0,20 1 0,-20-1 0,22 3 0,-22-3 0,23 5 0,-23-5 0,18 1 0,-18-1 0,0 0 129,22 3-129,-22-3 0,0 0-129,22 0 258,-22 0-129,0 0 0,26 0 0,-26 0 0,20 0 0,-20 0 0,17 1 0,-17-1 0,22 0 129,-22 0-129,0 0 0,23 6 0,-23-6 0,0 0 0,17 2 0,-17-2 0,0 0 0,17 1 0,-17-1 0,0 0 0,0 0 0,19 0 0,-19 0 0,0 0 0,0 0 0,19 0 0,-19 0 0,0 0 0,18 0 0,-18 0 0,0 0 0,25 0 0,-25 0 0,20 0 0,-20 0 0,17 0 129,-17 0-129,0 0 0,24 0 0,-24 0 0,0 0 0,17 0 0,-17 0 0,0 0 0,21 0 0,-21 0 0,0 0 0,25 0 0,-25 0 0,0 0 0,22 0 0,-22 0 0,0 0 0,18 0 0,-18 0 0,0 0 129,0 0-129,21 4 0,-21-4 0,0 0 0,0 0 0,17 0 0,-17 0 0,0 0 0,0 0 0,0 0 0,20 0 0,-20 0 0,0 0 0,0 0 0,18 3 0,-18-3 129,0 0-129,17 1 0,-17-1 0,0 0 0,19 2-129,-19-2 129,0 0 0,22 0 0,-22 0 0,0 0 0,0 0 0,17 0 0,-17 0 0,0 0 0,0 0 0,0 0 0,0 0 0,0 0 0,22 0 0,-22 0 0,0 0 0,17 4 0,-17-4 0,17 2 0,-17-2 0,0 0 129,21 1-129,-21-1 0,0 0 0,0 0 0,0 0 0,0 0 0,17 0 0,-17 0 0,0 0 0,0 0 129,0 0-129,0 0 0,0 0 0,0 0 0,0 0 0,0 0 0,0 0 0,0 0 0,0 0 0,0 0 129,0 0-258,0 0 258,0 0-129,0 0 0,0 0 0,0 0 0,0 0 0,0 0 0,0 0 0,0 0 0,0 0 0,21 0 0,-21 0 0,0 0 0,0 0 0,0 0 0,0 0 129,17 6-129,-17-6 0,0 0 0,0 0 0,0 0 0,0 0 0,0 0 0,0 0 0,0 0 129,0 0-129,0 0 0,0 0-129,0 0 0,17 0-258,-17 0-645,0 0-1032,4-9-1935,-4-14-258,0-4-129,-4-13-387</inkml:trace>
  <inkml:trace contextRef="#ctx0" brushRef="#br0" timeOffset="1">2694 7839 129,'0'0'645,"0"0"0,0 0-129,-17-14 0,17 14 258,0 0 0,0 0 0,0 0 0,-11-17 129,11 17 0,0 0-516,0 0 129,-11-21-129,11 21 129,0 0 129,-11-20 0,11 20 129,0 0 0,-12-16 129,12 16 129,0 0-258,0 0 0,-17-16-129,17 16 0,0 0 0,0 0-129,-17-19 129,17 19-129,0 0-129,0 0 0,-16-19 0,16 19 0,0 0 0,0 0-129,0 0 0,0 0-129,0 0 129,0 0-258,0 0 0,0 0 0,0 0 0,0 0-258,0 0 258,0 0-129,0 0 0,0 0 0,0 0 0,0 0 0,0 0 129,0 13-129,0-13 129,5 18-129,-5-18 129,18 23 0,-18-23 0,19 28 0,-19-28 0,22 27-129,-22-27 129,23 25 0,-23-25 0,23 27 0,-23-27 0,22 19 0,-22-19 0,15 17 0,-15-17 0,18 17 0,-18-17 0,0 0 129,13 19-129,-13-19 0,0 0 0,0 0 0,13 18 0,-13-18 0,0 0 129,0 0-129,15 23 0,-15-23 0,8 16 129,-8-16-129,13 20 0,-13-20 0,0 0 129,10 23-129,-10-23 0,0 0 129,0 0-129,0 0 0,0 0 0,0 0 129,0 0-129,13 16 0,-13-16 0,0 0 0,0 0 0,0 0 0,0 0 129,0 0-129,0 0 0,0 18 0,0-18 0,0 0 0,0 0 0,0 0 0,0 0 0,0 0 0,0 0 129,0 0-258,11 19 129,-11-19 0,0 0 0,6 19 0,-6-19 0,0 0 0,6 19 0,-6-19 0,0 0 0,8 18 0,-8-18 0,0 0-129,9 17 129,-9-17 0,0 0 0,0 0 0,14 20 0,-14-20 0,0 0 0,0 0 0,0 0 0,0 0 0,12 19 0,-12-19 0,0 0 0,0 0 0,0 0 0,0 0 0,0 0 129,0 0-129,0 0 0,0 0 0,0 0 0,0 0 0,0 0 0,0 0 0,0 0-129,0 0 129,0 0 0,0 0 0,0 0 0,0 0 0,0 0 0,0 0 0,0 0 0,0 0 0,0 0-129,0 0 129,0 0 0,13 18 0,-13-18 0,0 0 0,0 0 0,0 0 0,0 0 0,17 13 0,-17-13 0,0 0 0,0 0 0,0 0 0,0 0 0,0 0 0,0 0 129,0 0-129,0 0 0,0 0 0,0 0 0,0 0 0,0 0-129,0 0 129,0 0 0,0 0 0,0 0 0,0 0 0,0 0 0,0 0 0,0 0 0,0 0 0,0 0 0,0 0 0,0 0 0,0 0 0,0 0 0,0 0 0,0 0 0,0 0 0,0 0 0,0 0 0,0 0 0,0 0 0,0 0 0,0 0 0,8 18 0,-8-18 129,0 0-129,0 0 0,0 0 0,7 18 0,-7-18 0,0 0 0,0 0 0,0 0 0,0 0 0,0 0 0,0 0 129,0 0-129,0 0 0,0 0 0,11 17 129,-11-17-129,0 0 258,0 0-258,0 0 129,0 0-129,0 0 129,0 0 0,0 0 0,0 0 0,0 0 0,0 0 0,0 0 0,0 0 0,0 0 0,0 0-129,0 0 129,0 0-129,-4 19 129,4-19-129,0 0 0,-21 20 0,21-20 0,0 0 0,-21 22 0,21-22 0,-19 19 0,19-19 0,-22 17 0,22-17 0,-20 16 129,20-16-129,-23 13 0,23-13 0,-20 10 0,20-10 0,-19 10 0,19-10 0,-21 10 0,21-10 129,-19 10-258,19-10 129,-20 9 129,20-9-258,-19 14 129,19-14 129,0 0-129,-23 16 0,23-16 0,0 0 0,-25 21 0,25-21 0,-15 18 0,15-18 0,-19 18-129,19-18 129,0 0 0,-20 20 0,20-20 0,0 0 0,0 0-129,0 0 129,-17 17 129,17-17-129,0 0 0,0 0 0,0 0 0,0 0 0,-19 14 129,19-14-129,0 0 0,0 0 0,-18 12 0,18-12 0,0 0 129,-17 20-129,17-20 0,0 0 0,-21 23 0,21-23 0,0 0 0,-23 23 0,23-23 0,0 0 0,-18 14 0,18-14 0,0 0 0,0 0 0,0 0 0,0 0 0,0 0 0,0 0 0,0 0 0,0 0 0,0 0 0,0 0 0,0 0 0,0 0 0,0 0 0,0 0 0,0 0 0,0 0 0,0 0 0,0 0-129,0 0 0,0 0 0,0 0 0,0 0-258,0 0 0,0 0-258,0 0-645,0 0-387,0 0-1419,0-30-645,3 13 0,-3-13 0,12 14-129</inkml:trace>
</inkml:ink>
</file>

<file path=ppt/ink/ink40.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4:59.308"/>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0 17,'0'0,"0"0,13 0,0 0,1 0,-1 0,0 0,0 0,27 0,-27 0,40 0,0 0,-26 0,25 0,-38 0,12 0,1 0,12 0,-25 0,25 0,27 0,-52 0,25 0,-25 0,25 0,-26 0,27 0,-13 0,25 0,-38 0,39 0,-14 0,1 0,-14 0,14 0,0 0,-27 0,40 0,-27 0,-12 0,-1 0,13 0,-12 0,25 0,-25 0,12 0,-13 0,14 0,-14 0,40 0,0 0,-40 0,27 0,-27 0,27 0,-14 0,27 0,-40 0,0 0,1 0,12 0,1 0,-1 0,-13 0,27 0,-27 0,40 0,-26 0,25 0,1 0,-39 0,38 0,-25 0,26 0,0 0,-40 0,53 0,-39 0,26 0,-27 0,27 0,-27 0,41 0,-41 0,40 0,-53 0,53 0,1 0,-41 0,27 0,-40 0,40 0,-26 0,-1 0,14 0,-27 0,27 0,-1 0,-12 0,-1 0,-26 0,14 0,12 0,-26 0,26 0,-26-13,27 13,-14 0,0 0,1 0,12 0,-26 0,26 0,-26 0,14 0,-14 0,26 0,-13 0,1 0,12 0,-13 0,1 0,12 0,-26 0,13 0,0 0,1 0,-14 0,13 0,-13 0,13 0,0 0,-13 0,14 0,25 0,-39 0,14 0,-14 0,13 0,-13 0,13 0,0 0,-13 0</inkml:trace>
</inkml:ink>
</file>

<file path=ppt/ink/ink4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5:02.673"/>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-1 5,'0'0,"13"0,13 0,-12 0,12 0,-13 0,14 0,-27 0,13 0,40 14,-53-14,53 0,-40 0,0 0,14 0,-1 0,-13 0,40 0,14 0,-54 0,40 0,-27 0,14 0,-14 0,14 0,0 0,13 0,-40 0,40 0,0 0,-27 0,27 0,-40 0,40 0,-40 0,54 0,-15 0,-38 0,39 0,-27 0,27 0,-13 0,26 0,-53 0,52 0,-38 0,26 0,13 0,0 0,0 0,-40 0,1 0,-14 0,14 0,12 0,14 0,0 0,-26 0,39 0,-40 0,40 0,-52 0,52 0,-40 0,40 0,-52 0,12 0,14 0,-14 0,40 0,-52 0,38 0,28 0,-67 0,13 0,-12-14,25 14,1 0,0 0,-27 0,0 0,-13 0,13 0,-13 0,0 0,14 0,-1 0</inkml:trace>
</inkml:ink>
</file>

<file path=ppt/ink/ink4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5:05.363"/>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0 71,'0'0,"0"0,14 0,12-13,-13 13,1 0,38 0,-38 0,39 0,-27 0,27 0,-13 0,-14 0,27 0,-40 0,53-13,-39 13,26-13,-53 13,40 0,-27 0,53-13,-26 13,-1 0,-26 0,14 0,-14 0,40-14,-40 14,40 0,-13 0,-27 0,27 0,-14 0,14 0,-27 0,27 0,-14 0,41 0,-54 0,53 14,-53-14,40 0,-53 13,26-13,-12 0,-1 0,-13 0,0 0,0 0</inkml:trace>
</inkml:ink>
</file>

<file path=ppt/ink/ink4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5:08.148"/>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-1 1,'0'0,"13"0,0 0,-13 0,13 0,27 0,-27 0,0 0,14 0,13 0,-27 0,40 0,-14 0,-25 0,52 0,-53 0,39 0,-26 0,27 0,-26 0,26 0,-14 0,-25 0,39 0,-27 0,14 0,-1 0,14 0,-40 0,40 0,-39 0,39 0,-27 0,27 0,0 0,-40 0,39 0,14 0,-53 0,1 0,25 0,-25 0,12 0,-13 0,14 0,12 0,-12 0,-27 0,0 0,13 0,0 0,-13 0,13 0,-13 0,14 0,-14 0,26 0,-26 0,13 0,-13 0,0 0</inkml:trace>
</inkml:ink>
</file>

<file path=ppt/ink/ink4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5:13.548"/>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1310 53,'-27'0,"14"0,0 0,0 0,-14 0,14 0,0 0,-14 0,-12 0,25 0,-25 13,12-13,27 0,-13 0,-14 0,27 0,-26 0,0 0,26 0,-14 0,1 0,0 0,13 0,-13 0,13 13,-27-13,27 0,-13 0,13 0,-27 0,27 0,-13 0,0 0,0 0,-14 0,27 0,-13 0,0 0,0 0,13 0,-14 0,1 0,0 0,-13 0,26 0,-27 0,14 0,-14 0,14 0,0-13,13 13,-27 0,14 0,0 0,0 0,13 0,-13 0,-1 0,1 0,13 0,-13-13,13 13,-27 0,27 0,-13 0,13 0,-13 0,13 0,0 0,-13 0,-1 0,14 0,-13 0,0 0,0 0,13-13,-13 13,13 0,-27 0,27 0,-13 0,13 0,-27-14,14 14,0 0,13 0,-13 0,13 0,-27 0,27 0,-13 0,0-13,0 13,-14 0,1 0,12 0,1 0,13 0,-26 0,26 0,-13 0,13 0,-14 0,14-13,-13 13,13 0</inkml:trace>
</inkml:ink>
</file>

<file path=ppt/ink/ink4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15:15.443"/>
    </inkml:context>
    <inkml:brush xml:id="br0">
      <inkml:brushProperty name="width" value="0.26667" units="cm"/>
      <inkml:brushProperty name="height" value="0.53333" units="cm"/>
      <inkml:brushProperty name="color" value="#D2B5E3"/>
      <inkml:brushProperty name="tip" value="rectangle"/>
      <inkml:brushProperty name="rasterOp" value="maskPen"/>
      <inkml:brushProperty name="fitToCurve" value="1"/>
    </inkml:brush>
  </inkml:definitions>
  <inkml:trace contextRef="#ctx0" brushRef="#br0">0 71,'13'0,"0"-13,1 13,-14 0,13 0,0 0,-13-13,26 13,-12 0,-1 0,0 0,0-13,1 13,12-13,-13 13,1 0,-1 0,0 0,0 0,0 0,1 0,12 0,-26 0,13-14,-13 14,14 0,-14 0,13 0,0 0,-13 0,13 0,0 0,1 0,-1 0,-13 0,13 0</inkml:trace>
</inkml:ink>
</file>

<file path=ppt/ink/ink46.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02:12:17.94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8189 3337 4,'0'0'8,"-16"-2"-2,16 2 0,0 0-2,0 0 0,-16-2-1,16 2-1,0 0 0,0 0-2,0 0 0,-15-7 1,15 7 0,0 0 0,0 0 1,-18-13 0,18 13 0,0 0 1,-12-20-1,12 20 1,-7-15-2,7 15 1,-9-19-1,9 19 0,-12-24 0,12 24 0,-10-25 1,10 25-2,-12-27 1,12 27 0,-11-26 1,11 26-1,-9-25 0,9 25 1,-12-27 1,12 27 1,-8-25 1,8 25-1,-11-27 1,11 27-1,-10-26 1,10 26-1,-13-25-1,13 25-2,-13-29 1,13 29-1,-16-29 0,16 29 0,-19-32 0,19 32 0,-21-29 0,21 29 0,-25-26 0,12 9 0,13 17 0,-28-32-1,14 15 1,0-5-1,0 1 0,0 0 0,2-5 0,0 2 1,-1-4-2,0 0 1,2 1 0,-3-1 0,0 0-1,-1-3 1,1 3 0,0-3-1,-4 3 1,3-1 0,-3 1-1,1 0 0,-2 2 0,1 0 1,-1 1-1,-2 0 0,0-2 0,2 1 1,-2-4 1,2 2-2,2-1 2,-4-1-1,5 3 1,-5-1-1,2 0 1,-2 2 0,-3 2-1,1 3 0,-3-3 1,4 5-1,-6-4 0,-3 4 1,1-1 0,0 1 0,1-1 0,-1 0 0,2 1 1,-3-6 0,3 6 0,4-5 0,-2 5 0,-2-2-1,0 2 0,2-2 0,-5 2 0,3 0-1,-2 0 1,2 0 0,-1 4-1,1-6 1,0 3 0,2-1 0,3 2 0,-3-2 1,0 3-2,0-1 1,0 0 0,0 1 0,1 2-1,-2 0 0,-1-3 0,2 3 0,-1-3 0,0 3 0,2-3 0,-1 1 0,-3-3 0,4 4 0,-1-3 0,0-3 0,0 1 0,-4-3 1,1 2-1,-3 1 1,5-1-1,-5-2 1,3 2-1,-4 2 0,1-1 0,3 1 0,-3-4 0,1 0 0,-2 3 0,0-3 1,-4 1-1,3-3 0,-3 1 1,-3 2-1,2-3 0,-4 3 1,0-2-1,-1-1 1,3 6-1,-7-3 1,3 4 0,-1-6 0,-2 9 1,2-6-1,-2 3 1,-4-2 0,4-1 1,-3 0-2,1 0 1,-3 1 0,5 0-1,-9 0 0,2 1 0,-2-2 0,-3 5-1,0-3 1,-2 4-1,-3-1 0,-2 0 0,0-1 0,1 3 0,1 0 0,-4 1 0,-2-1 0,2 2 0,1-1 0,0-2 0,1 6 0,-3-5 0,3 6 0,1-3-1,4 3 1,-3-1 0,3 4 0,-2 0 0,1 1-1,1 1 1,-4-3 0,3-1 0,-4 1 0,3-1 0,0 0 0,2 0 0,0 2 0,2-2-1,0 5 1,2 0 0,1 2-1,-3 2 1,3 0-1,-1 1 1,4 2-1,-2 0 1,4 1 0,3 1 0,1-2 0,3 0-1,-1 0 1,3 0 0,-1-1 0,2 1 0,1 0 0,-1 4-1,-3 0 1,2 1 0,1 0-1,-1 2 1,0-1 0,0 4-1,-3-2 1,2-3 0,-1 2 0,-5 2 0,1 2 0,-3-3 0,-1 5 0,-2-3 0,-2 6-1,2-2 1,0 2 0,6-2-2,-3 5 1,4-1 0,0 1 0,0-1 0,7 3-1,-3-2 1,-1 4 0,1-4 0,4 2 0,-1 0 1,4 2-1,-1-3 1,1 3-1,4-2 1,5-2-1,2 4 1,1-2-1,1 2 0,4 1 0,3-1 0,1 3 0,-3 4-1,4 1 0,-5 1 1,9 4 0,-6-3-1,4 4 1,-4 1 0,6-1 0,-4 1 1,5-1-1,2 3 0,-1 0 1,4-2-1,2 4 1,2-2-1,2 5 0,3 0 0,1 6 0,-1 1 0,2-2 0,0 6 1,1-2-1,1 0 1,2 0-1,-3-2 0,1-3 0,3-1 1,-3-4 0,1-1 0,1-4 0,1-1 1,-2-3-1,3 1 1,-1 1 0,3-4-1,-1 2 0,2 2 0,0 1 0,-2-3 0,3 0 0,-3-1 1,0 1-1,1 0 0,-1-4 0,0 1 0,0-6 0,2 4 1,0-4 0,3 2-1,3-6 1,3 5 0,1-3-1,5 1 1,-1 1 0,4 0-1,0 0 1,-1-1-2,-2 1 2,2 2-1,-2-4 0,1 4 0,1-7 0,-2 2 0,2-4 0,2 2 1,0-3-1,0-3 0,1 3 0,-1-2 0,3-1 0,0 1 0,4 0 0,0-2 0,-2 2 0,2-2 0,0-2 0,1 2 0,-5 0 0,2 0 0,0 2 0,-1 0 0,1-2 0,-4-2 0,3 4 0,-1-4 0,0 2 0,0-3 0,-3 1 0,2-1 0,-2 1 1,1 2-1,1-1 0,-3 1 1,1-4-1,4 4 1,-1-3-1,-2 0 1,3-1-1,1-1 1,-2 2-1,4-4 1,0 0-1,-2 0 0,0 0 1,0-1-1,-2-1 0,2 0 1,-5-1-1,1 3 0,1-1 1,1-1-1,0-1 0,2 1 1,0 0-1,2 1 0,2-4 0,-1 3 0,-1-1 1,3-1-1,1 5 0,-3-3 0,2 2 0,-3-2 0,7 3 0,-4-3 0,4 2 0,-2-2-1,-2-1 2,0 0-1,2 1 0,2 4 0,-7-4 0,5 4 0,-4-3 0,2 3 0,1-4 0,1 2 0,-4-2 0,2-1 0,1 0-1,-1-1 1,-2 1 0,3-2 0,1 2 0,-4-1 0,4-1 0,0 2 0,0-2 0,0 0 0,2 3 0,0-1 0,-4 1 0,2 2 0,0 1 0,-2 0 0,0 3 0,1-2 0,1 3 0,0-5 0,1 4 0,5 0 0,-1-3 0,0-1 0,4 1 0,-1-1 0,3-2 0,4 4 0,-2-5 0,2 1 0,4 0 0,2 3 0,0-3 0,0 2 0,-2 0 0,-3-3 0,1 6 0,-1-6 0,-4 5 0,-2-5 0,1 1 0,-1-1 0,-1-1 0,1 1 0,1-4 0,-2 0 0,1-3 0,-1 0 0,5-2 1,-4-4-1,4 1 0,0-4 0,-2 2 0,0-4 0,-3 2 0,0 0 0,-3-1 0,-2 2 0,-1-2 0,-3 1 0,-1-4 0,-1 6 0,-2-7 0,-1 2 0,-4-2 0,3 1 0,-3-3 1,0 2-1,2 4 0,-2-6 0,2 2 0,-1-1 0,1 3-1,-4-4 1,3 4 0,-5-2 0,1-4-1,-2 2 1,-1 0 0,-1-1 0,-3-3-1,0 3 1,-4-1 0,2 2-1,-2 1 1,-1-3 0,-4 2 0,0 0 0,0 2-1,-3 0 1,0 0 0,-16 12 0,29-21 0,-29 21 0,28-17 0,-28 17-1,23-19 1,-23 19 0,21-23 0,-21 23 0,17-22 1,-17 22-1,12-23 0,-6 8 0,-6 15 0,12-25 0,-7 6 0,4 2 0,-2-4-1,5 0 1,-2-1 0,2-2 0,-3-2-1,5 1 1,-4 1 0,3-2-1,-3 0 1,1-3 0,1 1 0,2-3-1,-2 0 0,0-4-1,4 4 0,-2-4-1,3 2 1,-1-1-1,-1 1 1,-2 0 0,0 5 1,-2 4 0,-2-2 1,-4 3 0,-3 1 0,-1 3 0,-1 1 1,-1 1-1,-3 0 0,-1-1 1,5 18 0,-9-27 0,9 27 0,-9-25 0,9 25 1,-10-26-1,10 26 0,-7-24 0,0 9 0,7 15 0,-14-26-1,14 26-1,-17-30 1,17 30-1,-23-29 0,9 10 0,-1 3 1,-1-1 0,0 1 0,-3-3 0,2 3 1,-2-3-1,3 2 1,0 1-1,1-1-2,-3 2 1,1-3 0,1 4 0,-5-1-1,-3-1 0,-2 4 0,0-2-1,-4 0 0,-1-3-2,-1 1-1,1-1-2,1-4-3,10 13-12,-15-25 2,19 15 1,-17-25 0</inkml:trace>
</inkml:ink>
</file>

<file path=ppt/ink/ink47.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1-12-03T19:41:52.439"/>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111 205,'0'0,"0"0,73 0,-36 0,0 0,73 0,1 0,-74 0,-1 0,38 0,0 0,-38 37,148 0,-110-37,73 36,-73-36,0 0,-1 0,38 0,-1 0,-73 0,37 0,-74 0,36 0,1 0,37 0,-37 0,36 0,38 37,-111-37,36 0,38 0,-74 0,37 0,0 0,-37 0,37 0,-1 0,1 0,-37 0,37 0,-37 0,0 0,37 0,-37 0,37 0,-37-37,36 37,-36 0,37 0,-37 0,0 37,0 0,0-37,0 74,0-74,0 37,0-1,0 1,0-37,0 37,0-37,-37 0,1 0,36 0,-37 0,0 0,0 0,-73 0,110 0,-74 0,37 37,0-37,-36 0,36 0,-37 0,-36 0,36 0,74 0,-36 37,-1-37,0 0,-110 0,73 0,-36 0,36 0,37 0,-73 0,73 0,-74 0,111 0,-110 0,36 36,74-36,-36 0,36 0,-37 0,37 0,-74 0,74 0,-37 0,37 0,-36 0,-1 0,0 0,0 0,37 0,-37 0,-36-36,73 36,-74 0,74 0,-37 0,0 0,1 0,36 0,-37 0,37 0,-74 0,74-37,0 0,0 37,0-37,0 37,0-37,0 37,0-36,37-1,-37 0,0 0,0 37,37-37,-37 37,0-37,0 37,0-36,37-1,-37 0,0 37,36 0,-36-37,74 0,-74 37,37 0,36 0,-36 0,0-36,74-1,-38 0,-36 37,0 0,-37 0,110 0,1 0,-75 0,1 0,74 0,-74 0,110 0,-110 0,-37 0,73 0,-36 37,0-37,0 0,36 0,-36 0,0 0,-37 0,37 0,0 0,-37 0,36 0,-36 0,37 0,-37 0,37 0,0 0,-37 0,37 0,-37 0,36 0,1 0,-37 0,37 0,-37 0,37 0,0 0,-1 0,1 0,-37 0,74 0,-74 0,0 0,37 0,-37 0,37 0,-1 0,-36 0,37 0,-37 0,37 0,0 0,-37 0,37 0,-37 0,36 0,-36 0,0 0</inkml:trace>
</inkml:ink>
</file>

<file path=ppt/ink/ink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3T21:46:41.99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0292A85-80CE-41E3-8ED0-C33B9A8295D2}" emma:medium="tactile" emma:mode="ink">
          <msink:context xmlns:msink="http://schemas.microsoft.com/ink/2010/main" type="inkDrawing" rotatedBoundingBox="22330,17936 22384,10166 23401,10173 23347,17943" shapeName="Other"/>
        </emma:interpretation>
      </emma:emma>
    </inkml:annotationXML>
    <inkml:trace contextRef="#ctx0" brushRef="#br0">272 26 645,'-17'7'2451,"17"-7"258,0 0 129,-26 0-387,26 0-645,0 0-258,0 0-258,-19 0 0,19 0-258,0 0 129,-17-5-387,17 5-129,0 0 0,0 0 0,-20-4-129,20 4 0,0 0 0,0 0-129,0 0 129,0 0 0,-18-4-129,18 4-129,0 0 129,0 0-129,0 0 0,0 0-129,0 0 0,0 0 0,0 0-129,0 0 129,0 0-129,0 0 0,0 0 0,0 0 0,0 0 129,0 0-129,0 0 0,0 0 0,9-3 0,-9 3 129,0 0-129,23-9 0,-23 9 0,22-2 0,-22 2 129,27-4-129,-27 4 0,29-2 129,-29 2-129,24 0 0,-24 0 129,23 0-129,-23 0 0,25 0 0,-25 0 0,20 0 0,-20 0 0,24 0 129,-24 0-129,18 5 0,-18-5 0,0 0 129,18 8-129,-18-8 0,0 0 129,0 0-129,0 0 0,16 17 129,-16-17-129,0 0 0,14 16 0,-14-16 0,0 0 0,19 20 0,-19-20 129,13 18-129,-13-18 0,16 22 0,-16-22 258,17 22-258,-17-22 129,14 24 0,-14-24 0,13 25-129,-2-9 258,-11-16-258,14 28 129,-14-28-258,11 30 258,-3-14-129,-1-1 0,0 3 0,-7-18 0,13 35 0,-7-19 0,2 1 0,-2-2 0,-2 4 0,2 0 0,0 1 0,0-2 0,-4 5 0,4-1 0,-3 2 0,4 5 0,-2-2 129,-3 3-129,1-4 0,-1 4 0,1-1 0,-3 1 0,0 1 0,0-3 0,0-2 0,0-1 0,0 3 0,0-4 0,0-1 0,4-2-129,-3 7 129,4-3 0,-5-2 0,3 5 0,-2-1 0,2 2 0,-3-1 129,1-4-258,-1 0 129,2-2 0,-1-1 0,-1 4 129,0-3-129,0-3 0,3 1 129,-3 6-129,2 2 129,-2 0 0,0 1 0,0-5-129,0 5 0,1-1 0,-1 1 129,0-7-129,0 2 0,0-1 0,0 1 0,-1 2 0,-1-2 0,-5 5 0,3-2 0,-2 3 0,3 2 0,-4 3 0,1-1 0,0-1 0,3 2 0,2-1 0,1 3 0,-4-3-129,1 0 258,3 0-258,-3-1 258,1-2-258,1 2 129,-3-4 0,4 2 0,0-1 0,-3-1 0,1 1 0,2 1 0,0 3 129,0-3-258,0-4 258,-4 3-258,4-2 258,0-2-129,0 3 0,0-5 0,0-2 0,0 3 0,0 0 0,0-1 0,2-4 0,-2 6 0,2-3 0,-2 2 0,0-1 0,0 0 0,2 1 0,-2 0 0,1-3 0,1-3 0,1-3 0,-3 3 0,2-2 0,-2 2 0,2-1 0,-2 2 0,4 5 0,-2 1 0,2-5 0,-3 3 0,1-2 0,-1 0 0,2-2 0,-1-2 0,-1-1-129,0-2 258,4 1-258,-5-16 129,8 28 0,-8-28 0,12 19 0,-12-19 0,10 17 0,-10-17 0,13 16 0,-13-16 0,0 0 0,17 19 0,-17-19 0,16 8 0,-16-8 0,26 7 0,-26-7 0,27 3-129,-10-3 129,-1 0 129,0 0-258,6-5 258,-2 0-258,1-3 129,1-1 0,0-2 0,-2-1 0,1 4 0,-5 1 0,-16 7 0,23-15 0,-23 15 0,0 0 0,0 0 129,0 0-129,0 0 0,0 0 0,0 0 0,0 0 0,0 0 129,0 0-129,0 0 0,0 0 0,0 0 0,-4 12 0,4-12 0,-16 15 0,16-15 0,-19 20 0,2-9 0,1 1 0,-1 1 0,-2 2 0,3 0 0,16-15 0,-30 25 0,30-25 0,-23 25-129,23-25 129,-14 21 129,14-21-258,-13 16 258,13-16 0,-12 22-129,12-22 129,-11 21-129,11-21 129,-13 33-258,10-14 258,-1 2-129,-2 1 0,2 0-129,-2 2 258,0 1-258,0-4 129,-1 2 129,0-5-129,3 3 0,-3-1 129,1 0-129,1-2 0,3 0 0,0 1 129,-2 0-129,2 1 0,1-2 0,-3-1-129,2 4 258,2 2-129,-1-5 0,-4 5-129,4 2 129,0 1 0,1 2 129,-2 2-129,2 0 0,-3 2 0,3 2 0,0 6 0,0-1 0,0-4 0,0 1 0,0 2 0,0-1-129,0-4 129,-1-1 0,-2-4 129,0 1-129,3-1 129,0-2-129,-1 2 129,-2 2-129,0-2 0,3 0 0,0 2 0,0-1 0,0 1 0,0 3-129,0-5 129,3 6 129,0-2-258,-2 3 129,-1-1 0,3 3 0,-2-5 0,2 3 0,-3 2 0,3 2 0,-3 3 0,0-5 0,2 5 0,-2 0 0,0 3 0,0-5 0,0 1 0,0-2 0,0 4 129,0-1-129,0 2 129,0-3-129,-2 1 129,2 2-129,-4-2 0,2-1 0,1-5 0,-2 2 0,2-4 0,-1 5 0,2-7 0,0 3 0,0 3 0,0-5 129,0 5-129,0-2 0,2-1 0,-2 5 0,0-1 0,0-1 0,0 5 0,0-5 0,0 1-129,0 4 258,0-6-258,0 3 129,0-6 0,0-3 0,1 0 0,2-4 0,-2 3 0,1-4 0,2 1 0,-4-2 0,2 3 0,-1-4 0,-1 4 0,1 0 0,-1-1 0,0 2 0,0 0 0,0 0 0,0-1 0,0-1 0,-2-5 0,0 2 0,-1-3 0,0 1 129,2-3-258,-2 2 258,-4-2-129,4 6 0,-1-4 0,-5-3 0,3 4 0,2-6 0,-3 1 0,1-1 0,6-16 129,-11 25-129,11-25 0,-11 23 129,11-23-129,-21 25 0,21-25 0,-32 29 0,14-14 0,-3 0 0,-2 7-129,0-3 129,-1-4 0,4 7 0,0-7 0,-2 0 0,1-2 129,3-3-129,-2 3 0,4-6 0,16-7 0,-31 10 129,31-10-129,-28 6 0,28-6 0,-27 0 0,27 0 0,-26 0 0,26 0 0,-29 0 0,12-6-129,1 2 129,-2 1 0,0 3 0,1 0 0,1 0 0,-4 0 0,3 0 0,0 0 0,17 0 0,-19 0 0,19 0 0,-17 0 0,17 0 0,0 0-129,0 0 0,0 0-258,0 0-129,0 25-387,0-25-1419,0 0-2064,21 15-258,-21-15 0,29 3-387</inkml:trace>
  </inkml:traceGroup>
</inkml:ink>
</file>

<file path=ppt/ink/ink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12-06T03:04:51.96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05F7DCF-5EA5-48ED-B556-778BFE574206}" emma:medium="tactile" emma:mode="ink">
          <msink:context xmlns:msink="http://schemas.microsoft.com/ink/2010/main" type="inkDrawing" rotatedBoundingBox="21767,7975 21815,5802 22343,5814 22294,7986" shapeName="Other"/>
        </emma:interpretation>
      </emma:emma>
    </inkml:annotationXML>
    <inkml:trace contextRef="#ctx0" brushRef="#br0">96 166 645,'0'0'1677,"-14"-15"-129,14 15-129,0 0 516,0 0-258,0-18-129,0 18 0,0 0 0,0 0 0,0-16-516,0 16 129,0 0-387,-3-15 0,3 15-258,0 0 0,0-18-129,0 18 0,0 0-129,3-22 0,-3 22-129,7-16-129,-7 16 129,0 0-258,13-18 129,-13 18-129,0 0 129,19-14 0,-19 14 0,0 0 0,23-8 0,-23 8 0,17-2 0,-17 2 129,0 0-129,23 0 0,-23 0 0,0 0 0,20 6 129,-20-6-129,0 0 0,16 15 129,-16-15 0,0 0 129,14 19-129,-14-19 129,12 16-258,-12-16 258,7 15-129,-7-15-129,0 0 129,4 17-129,-4-17 129,0 0-129,12 22 0,-12-22 129,6 16-129,-6-16 129,4 16 0,-4-16-129,6 20 129,-6-20 0,4 16-129,-4-16 0,4 19 129,-4-19-129,8 18 0,-8-18 0,7 16 129,-7-16-129,4 18 0,-4-18 0,3 21 129,-3-21-129,0 26 0,0-26 0,3 30 129,-2-12-129,-1-3 0,0 3 0,0-2 0,2 3 0,-1-1 0,-1 0 129,3 0-129,-3 5 0,3-5 0,-3 4 0,1-1 129,-1 1-129,0-1 0,0 0 258,0-2-258,0-1 0,0 0 0,0-1 0,0 1 0,0-18 0,5 31 0,-5-31 0,4 31 0,0-15 0,-1-1 0,-3-15 0,7 28 0,-7-28 0,8 28 129,-8-28-129,10 24 0,-10-24 0,10 18 0,-10-18 0,0 0 0,20 21 0,-20-21 0,0 0 0,24 13 0,-24-13 0,22 7 129,-22-7-129,27 3 0,-27-3 0,25 4 0,-25-4 129,24 0-129,-24 0 0,17 0 0,-17 0 0,0 0 129,16 0-129,-16 0 0,0 0 0,0 0 0,0 0 0,0 0 0,0 0 129,0 0-129,0 0 0,0 0 0,0 0 0,0 0 0,0 0 0,0 0 0,0 0 0,0 0 0,0 0 129,0 0-129,0 11 0,0-11 0,0 0 0,-14 16 0,14-16 0,0 0 0,-16 18 0,16-18 0,0 0 0,-16 17 0,16-17 0,0 0 0,-16 13 0,16-13 0,0 0 0,-20 17 0,20-17 0,0 0 0,-20 15 0,20-15 0,0 0 0,-17 13 0,17-13 0,0 0 0,-16 13 0,16-13 0,0 0 129,0 0-129,-20 22 0,20-22 0,0 0 0,-15 16 0,15-16 0,0 0 129,-15 22-129,15-22 0,0 0 129,-15 16-129,15-16 0,0 0 0,-13 21 258,13-21-258,0 0 258,-14 27-258,14-27 258,0 0-258,-10 16 258,10-16-129,0 0-129,-13 22 0,13-22 0,0 0 129,-12 18-258,12-18 258,0 0-129,-2 17 0,2-17 0,0 0 0,-8 18 0,8-18 129,0 0-129,0 20 0,0-20 0,0 0 0,-4 22-129,4-22 129,0 15 0,0-15 0,-1 15 0,1-15 0,0 17 0,0-17 0,0 17 0,0-17 0,0 18 0,0-18 0,0 21 0,0-21 0,0 20 0,0-20 0,1 21 0,-1-21 0,0 23 0,0-23 0,4 20 0,-4-20 0,3 22 0,-3-22 0,0 18 0,0-18 0,6 16 0,-6-16 0,0 0 0,4 25 0,-4-25 0,0 0 0,9 21 0,-9-21 0,1 22 0,-1-22 0,6 18 0,-6-18 0,2 20 0,-2-20 0,1 21 0,-1-21 0,6 21 0,-6-21 0,1 22-129,-1-22 129,7 23 129,-7-23-129,5 20 0,-5-20-129,0 17 129,0-17 0,4 16 0,-4-16 0,0 16 0,0-16 129,0 0-129,4 24 0,-4-24 0,0 0 0,2 22 0,-2-22 0,0 0 0,4 21 0,-4-21 0,0 0 0,0 18 0,0-18 0,0 0 0,-3 19 0,3-19 129,0 0-129,-7 24 0,7-24 0,0 0 0,-6 22 0,6-22 0,-4 17 0,4-17 0,-6 15 0,6-15 0,0 0 0,-7 21 0,7-21 129,0 0-129,-10 17 0,10-17 0,0 0 0,0 0 0,-16 20 129,16-20-129,0 0 0,-13 18 0,13-18 0,0 0 0,0 0 129,-19 18-129,19-18 129,0 0-129,0 0 0,-17 10 129,17-10-129,0 0 0,0 0 0,-17 15 129,17-15-129,0 0 0,-19 10 129,19-10-129,0 0 0,-17 6 129,17-6-129,0 0 0,-17 5 0,17-5 0,0 0 129,-18 5-129,18-5 0,0 0 0,-20 2 0,20-2 0,0 0 0,-17 0 0,17 0 0,0 0 0,-19 2 0,19-2 0,0 0 129,-17 0-129,17 0 0,0 0 0,0 0 0,-19 0 0,19 0 0,-18 0 0,18 0 0,0 0 0,-20 0 0,20 0 0,0 0 0,-22 0 0,22 0 0,0 0 0,0 0 0,0 0 0,0 0 0,0 0 0,0 0 0,0 0 0,0 0 0,0 0 0,0 0 0,0 0 0,0 0 0,0 0 0,0 0 0,0 0 0,0 0 0,0 0 0,0 0 0,0 0 0,0 0-129,0 0 129,0 0 0,0 0 0,0 0 0,0 0 0,0 0 0,12 0 0,-12 0 0,0 0 0,18-2 0,-18 2 0,0 0 0,22-3 0,-22 3 0,16-4 0,-16 4 0,0 0 0,0 0 0,20-6 0,-20 6 0,0 0 0,0 0 0,0 0 0,20-5 0,-20 5 0,0 0 0,0 0 0,16-4 129,-16 4-129,0 0 0,0 0 0,0 0 0,0 0 0,0 0-129,0 0 129,0 0 0,0 0-258,0 0 129,0 0-387,0 0-258,0 0-774,0 0-1677,0 0-1032,0 0-258,0 0-129,0 0-258</inkml:trace>
  </inkml:traceGroup>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5:18.179"/>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2387 488 1032,'0'0'1290,"0"0"-129,0 0 129,0 0-258,0 0 129,0 0-129,0 0-387,0 0 0,0 0-129,0 0-129,0 0 129,0 0-258,0 0 0,0 0 258,0 0 0,0 0 0,0 0-129,0 0 258,0 0-516,0 0 258,0 0-258,0 0 0,0 0-258,0 0 258,0 0-258,-11 0 258,11 0-129,0 0 129,0 0-129,0 0 129,0 0-129,0 0 258,0 0-258,0 0 129,-12-13 0,12 13-129,0 0 129,0 0 0,0 0 0,0 0-129,-13-23 0,13 23 0,0 0 129,0 0-258,-9-24 258,9 24-129,0 0 0,0 0 129,-14-18-129,14 18 129,0 0 0,0 0 129,-17-15-129,17 15 0,0 0 0,0 0 0,-17-16 0,17 16 129,0 0-129,0 0 0,-23-21 129,23 21-129,0 0 0,-20-19 129,20 19 0,-17-13 0,17 13-129,-19-14 129,19 14-129,-17-13 129,17 13-129,-22-12 0,22 12 0,-21-11 0,21 11 0,-22-10 0,22 10-129,-25-14 129,25 14 0,-25-13 0,25 13-129,-26-13 129,26 13 0,-29-14-129,29 14 129,-25-9 0,25 9-129,-23-10 129,23 10-129,-22-8 0,22 8 129,-22-6-129,22 6 0,-25-9 0,25 9 0,-23-7 0,23 7 0,-31-11 0,31 11 258,-31-13-258,14 10 0,0-3 0,-1-1 129,-1 0-129,-1 4 0,3-3 0,-3 3 0,20 3 129,-30-8-129,30 8 0,-23-6 0,23 6 0,-25-4 0,25 4 0,-25-6 129,25 6-129,-29-6 0,29 6 0,-28-6 0,28 6 0,-31-6 0,31 6 0,-28-5 0,28 5 0,-23-4 0,23 4 0,-20-4 129,20 4-129,0 0 0,-23-5 0,23 5 0,0 0 129,-25-3-129,25 3 0,-20-4 0,20 4-129,-22-7 129,22 7 0,-25-3 0,25 3 0,-20-4 0,20 4 0,-23-3 0,23 3 0,-22-4 0,22 4 0,-25-5 0,25 5 0,-21-3 0,21 3 0,-22-1 0,22 1 0,-20 0 0,20 0 0,-19 0 0,19 0 0,-20-3 129,20 3-129,-26 0 0,26 0 0,-25-4 129,25 4-129,-26 0 0,26 0 0,-24 0 0,24 0 0,-27 0 0,27 0 0,-28 0 0,28 0 0,-30 2 0,13 0 0,0 1 0,0-2 0,17-1 0,-29 3 0,29-3 0,-33 5 0,13-4 0,3 3 0,0-2 0,17-2 0,-36 10 0,19-6 129,-1 0-129,18-4 0,-31 8 0,31-8 0,-25 7 129,25-7-129,-20 6 0,20-6 129,-23 5-129,23-5 0,-24 9 129,24-9-129,-28 7 0,28-7 0,-31 12 0,31-12 0,-23 9 0,23-9 0,-23 10 0,23-10 0,-17 9 0,17-9 0,-19 13 0,19-13 0,-20 14 0,20-14 0,-18 16 0,18-16 0,-19 13 0,19-13 0,-17 14 0,17-14 0,0 0 0,-25 19 0,25-19 0,-21 18 0,21-18 0,-25 15 0,25-15 0,-30 18 0,30-18 0,-26 18 0,26-18 0,-26 18 0,26-18 0,-21 17 0,21-17 0,-20 17 0,20-17 0,-17 17 0,17-17 0,0 0 0,-21 25 0,21-25 0,0 0 0,-17 20 0,17-20 0,0 0 0,0 0 0,-17 20 0,17-20 0,0 0 0,-14 16-129,14-16 129,0 0 0,-16 18 0,16-18 0,0 0 0,-11 16 0,11-16 0,0 0 0,0 0 0,-12 22 0,12-22 0,0 0 0,-8 18 0,8-18 0,-8 16 0,8-16 0,-4 20 129,4-20 129,-6 20-258,6-20 258,-7 27-129,7-27 0,-7 22-129,7-22 129,-3 17-129,3-17 0,0 0 0,-5 20-129,5-20 129,0 0 0,0 0 0,0 17 0,0-17 0,0 0-129,0 17 129,0-17 0,0 0 0,0 19 0,0-19 0,0 0 0,5 17 0,-5-17-129,0 0 129,0 0 0,12 21 0,-12-21 0,0 0 0,11 20 0,-11-20 0,0 0 0,15 19 0,-15-19 0,0 0 0,11 17 0,-11-17 0,0 0 0,0 0 0,17 18-129,-17-18 129,0 0 0,0 0 0,14 17 0,-14-17 0,0 0 0,0 0 0,17 19 0,-17-19 0,0 0 0,0 0 0,22 19 0,-22-19 0,0 0 0,0 0 0,18 14-129,-18-14 258,0 0-258,21 9 129,-21-9 0,0 0 0,18 12 0,-18-12 0,0 0 0,20 11 0,-20-11 0,0 0 0,0 0 0,19 10 0,-19-10 0,0 0 0,20 9 0,-20-9 0,0 0 0,20 7 0,-20-7 0,0 0 0,22 11 0,-22-11 0,0 0 0,0 0 0,21 12 0,-21-12 0,0 0 0,0 0 0,21 7 0,-21-7 129,0 0-129,0 0 0,21 7 0,-21-7 0,0 0 0,22 7 0,-22-7 0,0 0 0,19 9 0,-19-9 0,0 0 0,20 7 0,-20-7 0,0 0 0,20 5 0,-20-5 0,18 0 0,-18 0 0,0 0 0,17 5 0,-17-5 0,0 0 0,24 3 0,-24-3 0,0 0 0,20 6 0,-20-6 0,18 4 0,-18-4 0,0 0 0,24 7 0,-24-7 0,0 0 0,23 7 0,-23-7 0,0 0 0,25 6 0,-25-6 0,0 0 129,18 4-129,-18-4 0,0 0 0,22 3 0,-22-3 0,0 0 0,23 4 0,-23-4 0,19 0 0,-19 0 0,0 0 0,23 0 0,-23 0 0,17 0 0,-17 0 0,0 0 0,0 0 0,26 2 0,-26-2 0,0 0 129,17 0-129,-17 0 0,0 0 0,24 0 0,-24 0 0,0 0 0,24 0 0,-24 0 0,0 0 0,22 0 129,-22 0-129,17 0 0,-17 0 0,17 0 0,-17 0 0,20 0 0,-20 0 0,21-2 0,-21 2 0,21-4 0,-21 4 0,22 0 0,-22 0 129,20-3-129,-20 3 0,19-1 0,-19 1 0,18-2 0,-18 2 0,17-1 0,-17 1 0,0 0 0,23 0 0,-23 0 0,0 0 0,22 0 0,-22 0 0,0 0 0,22-5 0,-22 5 0,0 0 0,17 0 0,-17 0 0,0 0 0,20-1 0,-20 1 0,0 0 0,19 0 0,-19 0 0,0 0 0,17-5 129,-17 5-129,0 0 0,23 0 0,-23 0-129,0 0 129,23-2 0,-23 2 0,0 0 0,19 0 0,-19 0 0,0 0 0,17 0 129,-17 0-258,0 0 129,0 0 0,21 0 0,-21 0 0,0 0 0,21 0 0,-21 0 0,0 0 0,20 0 0,-20 0 129,0 0-129,25 0 0,-25 0 0,0 0 0,20 0 0,-20 0 0,0 0 0,17 0 0,-17 0 0,0 0 0,0 0 0,0 0 0,17 0 0,-17 0 0,0 0 0,0 0 0,20 0 0,-20 0 0,0 0 0,20 0 0,-20 0 0,0 0 0,22 0 0,-22 0 0,0 0 0,17 0 0,-17 0 0,0 0 0,0 0 0,18 0 0,-18 0-129,0 0 129,17 0 0,-17 0 0,0 0 0,19 0 0,-19 0 0,0 0 0,20 0 0,-20 0 0,0 0 0,19 2 0,-19-2 0,0 0 0,20 1 0,-20-1 0,0 0 0,17 0 0,-17 0 0,0 0 0,17 0 0,-17 0 0,0 0 0,0 0 0,18 4 0,-18-4 0,0 0 0,22 1 129,-22-1-129,0 0 0,23 0 0,-23 0 0,0 0 0,0 0 0,21 0 0,-21 0 0,0 0 0,0 0 0,0 0 0,20 0 0,-20 0 0,0 0 0,21 0 0,-21 0 0,0 0 0,25 0 0,-25 0 0,0 0 0,22 0 0,-22 0 0,0 0 0,18 0 0,-18 0 0,0 0 0,21-1 0,-21 1 129,0 0-129,20-5 0,-20 5 0,0 0 0,0 0 0,20-5 0,-20 5-129,0 0 129,0 0 0,0 0 0,17-3 0,-17 3 0,0 0 0,0 0 0,0 0 0,22-5 0,-22 5 0,0 0 0,23-5 0,-23 5 0,17-1 0,-17 1 129,17 0-129,-17 0 0,0 0 0,22 0 0,-22 0 0,0 0 0,21 0 0,-21 0 0,17 0 0,-17 0 0,19 0 0,-19 0 0,17-3 0,-17 3 0,22-5 0,-22 5 0,21 0 0,-21 0 0,19-5 0,-19 5 0,22-1 0,-22 1 0,17-3 0,-17 3 258,0 0-258,0 0 0,21-9 0,-21 9 129,0 0-129,0 0 0,17-10 0,-17 10 129,0 0-129,20-17 0,-20 17 0,0 0 0,21-15 0,-21 15 0,0 0 0,0 0 0,20-15 0,-20 15 0,0 0 0,0 0 0,18-12 0,-18 12 0,0 0 129,0 0-129,0 0 0,20-21 0,-20 21 0,0 0 0,0 0 129,16-20-129,-16 20 0,0 0 0,0 0 0,15-20 0,-15 20 0,0 0 0,16-23 0,-16 23 0,0 0 0,20-26 129,-20 26-129,0 0 0,17-22 0,-17 22 0,0 0 0,14-19 0,-14 19 0,0 0 0,12-19 0,-12 19 0,0 0 0,0 0 0,11-17 129,-11 17-129,0 0 0,0 0 0,7-19 0,-7 19 129,0 0-129,0 0 0,0 0 0,3-17 129,-3 17-129,0 0 0,0-20 0,0 20 0,0 0 0,0-24 0,0 24 0,0 0 0,0-23 0,0 23 0,0 0 0,0 0 0,0-19 0,0 19 0,0 0 0,0 0 129,0 0-129,0 0 0,0-18 0,0 18 129,0 0-129,0 0 0,-10-16 0,10 16-258,0 0 258,0 0-129,-7-20 129,7 20-258,0 0 258,0 0-129,0 0 129,0 0 0,0 0-129,0 0 129,0 0 0,-11-16 0,11 16 0,0 0-129,0 0 129,0 0 0,0 0 0,-5-19-129,5 19 129,0 0 0,0 0-129,0 0-129,0 0 0,0 0-129,0 0-516,0 0-774,0 0-2064,0 0 129,0 0-645,-9-28 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5:18.18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916-3 903,'0'0'1419,"0"0"-258,0 0 0,0 0-129,0 0 129,0 0-258,0 0 0,0 0 0,0 0-129,0 0 0,0 0 0,0 0-258,0 0 129,0 0-129,0 0 0,0 0 0,0 0 0,0 0 0,0 0-129,0 0 258,0 0-258,0 0 0,0 0 0,0 0 0,0 0 0,0 0-129,-10-2 0,10 2 0,0 0 0,0 0-129,0 0 129,0 0-129,-18-1 0,18 1 0,0 0 0,0 0 0,0 0 0,-22 0-129,22 0 129,0 0-129,-17 0 0,17 0 129,0 0-129,-20 11 0,20-11 129,0 0-129,-19 7 0,19-7 0,-17 5 129,17-5-129,-22 4 0,22-4 0,-23 4 0,23-4 0,-26 11 0,26-11 0,-28 9 0,28-9 0,-25 9 0,25-9 0,-25 7 0,25-7 129,-17 7-129,17-7 129,-20 3-129,20-3 129,0 0-129,-25 7 258,25-7-258,-21 6 0,21-6 0,-25 9 0,25-9 0,-25 11 0,25-11 0,-28 10 0,28-10 0,-26 10 129,26-10-129,-27 10 0,27-10 0,-29 11 129,29-11 0,-30 9 0,30-9-129,-29 11 129,29-11 0,-22 9-129,22-9 129,-21 6-129,21-6-129,0 0 129,-21 11 0,21-11 0,0 0 0,-17 12 0,17-12 0,0 0 0,-21 13 0,21-13 0,0 0 0,-17 14 0,17-14 0,0 0 0,-17 17 0,17-17 0,0 0 0,-16 21 0,16-21 0,-9 20 0,9-20 0,-14 25 0,14-25-129,-17 30 129,4-13 0,4 1 0,0 1 0,1 0 0,0-2-129,-1 0 129,1 9 0,2-9 0,0 6 0,3-3 0,-4 2 0,4 5-129,0-2 129,0 3 0,2-4 0,-3 3 0,1-1 0,2 1 0,1-1 0,-3-3 0,1 1 0,1-1 0,-1 0 0,-1-2 0,3-2 0,-3 4 0,-2-2 129,4 1-129,-1-2 0,1 1 129,-4 0 0,3 0-129,1 5 258,1-7-129,0 3 0,-2-2-129,2 1 258,0 0-258,0 0 0,0 2 129,0-6-129,0 6 0,0 1 0,0 3 0,0-2 0,0 1 0,0 4 0,0-3 0,2 3 0,-2-1 0,0-1 0,0 2 0,0-1 0,0-1 0,0 0 0,1 2 0,-1 4 0,0-5 0,0 6 0,2 0 0,-2-2 0,1 1 0,-1-1 129,0-3-129,4-1 0,-3-2 0,1-4 0,-2 3 0,4-3 0,-2 1 0,1 1 0,0 2 0,-3 0 0,2 0 0,-2 0 0,0 2 0,0-2 0,0-3 0,0 1 129,0-4-129,0 6 129,0-3-129,0 1 129,1 5-129,1-3 129,2 2 0,-2-1-258,-1 4 258,6-5-129,-6 3 0,5-3-129,-6-1 129,2 1 0,3-1 129,-4 1-258,1-1 129,1 1 0,-3 3 0,0 3 0,5-7 0,-5 8 0,3-2 0,-2-1-129,2 1 129,2 2 0,-2-2 0,3-2 0,-6 2 0,0 1 0,2 0 129,-2-1-258,0 5 258,0-1-129,-2 1 0,-4 0 0,4-2 0,-1 0 0,0-2 0,0 0 0,2-1 0,1-5 129,0 3-129,0-3 0,0 2 258,0-5-258,-3 9 0,1-2 0,-1 5 129,-8 3-129,6-2 0,-7 7 0,4-5 0,-3 0 0,0-2 0,5-5-129,2-5 129,1-2 0,-2-2 0,3 3 0,2-6 0,-1 3-258,1-3 258,0 0 0,0 6 0,0-5 0,0 1 0,0 1 0,0-2 0,1 2 0,1-1 258,-2 2-258,1 0 0,-1 2 0,4 1 0,-3-1 0,-1 7 129,2 4-129,-2-3 0,0 5 129,0 1-129,0-7 0,0 5 0,0-10 0,0 2 0,0-10 0,0 3 0,0-7 0,0 2 0,0 1 0,0 1 0,0 0 0,4 0 0,-4 4 0,5-4 129,-4 1-129,3-3 0,-3 0 0,1 1 129,-2-2-129,0 2 129,0 0-129,0 0 0,0 2 0,0 0 0,0-1 0,0 0 0,0 0 0,0 3 0,0-1 0,0-1 0,0-1 0,0 0 0,0 6 0,0-5 0,0 1 0,0 1 0,0-5 0,0 6 0,0-3 0,0-3 0,0 1 0,0 1 0,0 0 0,0-1 0,0-19 0,0 31 0,0-31 0,0 32 0,0-32 0,0 28 0,0-28 0,0 26 0,0-26 0,0 27 0,0-27 0,1 30 0,-1-30 0,5 32-129,-5-32 129,3 31 129,-3-31-129,6 30 0,-6-30 0,5 30 0,-5-6 0,0-5 0,0 6 0,0 3-129,0 2 258,-3 3-258,-2 0 258,-1 3-258,0-3 129,3 0 0,-5 0 0,3-3 0,1 1 0,-1-4 0,2 2 0,-2 1 0,4-3 0,-1-1 0,2-3 0,0 4-129,0 0 129,0 0 0,0-1 0,0 0 0,0 1 0,2-4 0,-2 1 0,6-2 0,-5-3 0,1 2 0,-2-1 0,5-1 0,-4-1 0,1 1 0,-1 1 0,2 1 0,-1 2 0,-1-1 0,1-1 0,-1 5 0,-1-3 129,0 3-129,0-1 129,0 0-129,0-1 129,0-2-129,0 2 129,0-6 0,0 4-129,0-2 0,4 4 0,-4 2 0,1-6 0,-1 3-129,3-3 129,-3 0 0,0-20 0,0 33 0,0-33 0,0 26 0,0-26 0,0 21 129,0-21-258,0 20 129,0-20 0,0 19 0,0-19 0,3 24 0,-3-24 0,3 27 0,-3-27 0,7 29 0,-7-29 0,3 27 0,-3-27 0,7 23 0,-7-23 0,5 24 0,-5-24 0,6 22 0,-6-22 0,8 28 0,-8-28 0,5 32 0,3-16 0,-5 4 0,1-1 0,2-1 0,-1 0 0,-5-18 0,9 32 0,-9-32 0,4 22-129,-4-22 258,0 0-258,0 0 129,7 21 0,-7-21 0,0 0 0,0 0 0,10 23 0,-10-23-129,7 19 129,-7-19 0,0 0 0,20 25 0,-20-25 0,0 0 0,16 22 0,-16-22 0,0 0 0,22 14 0,-22-14 0,17 17 0,-17-17 0,20 16 0,-20-16 0,20 16 0,-20-16 0,22 13-129,-22-13 129,20 12 0,-20-12 0,26 12 0,-26-12 129,33 10-129,-33-10 0,31 11 0,-31-11 0,32 6 0,-15-4 0,-17-2 0,27 7 0,-27-7 0,29 6 129,-29-6-129,30 5 0,-30-5 0,26 6 0,-26-6 0,31 1 0,-31-1 0,30 9 0,-30-9 0,29 7 0,-12-5 0,-17-2 0,33 6 0,-16-1 129,0-4-129,3-1-129,-3 0 258,-17 0-129,31 0 0,-31 0 0,25 2 0,-25-2 129,20 0-129,-20 0 0,0 0 0,25 0 0,-25 0 0,0 0 0,23 0 0,-23 0 0,20 0 0,-20 0 129,22 0-129,-22 0 0,25 1 0,-25-1 129,23 0-129,-23 0 0,17 3 0,-17-3 129,20 0-129,-20 0 0,0 0 0,23 0 129,-23 0-129,20 0 0,-20 0 0,28 0 0,-28 0 0,33 0 129,-16 3-129,3 0 0,-20-3 0,33 4 0,-33-4 0,31 5 0,-31-5 0,21 1 0,-21-1 0,17 0 0,-17 0 129,0 0-129,18 0 0,-18 0 0,0 0 0,21 0 0,-21 0 0,23 0 0,-23 0 129,33 0-129,-33 0 0,33 0 0,-16 0 0,0 0 129,-17 0-129,35 0 0,-18 0 0,2 0 0,3 0 0,-2 4 0,-3-1 0,5-3 0,-22 0 0,28 1 0,-28-1 0,27 0 0,-27 0 0,25 0 0,-25 0 0,27 5 0,-27-5 0,28 0 0,-28 0 0,26 4 0,-26-4 0,23 1 0,-23-1 129,23 0-129,-23 0 0,22 0 0,-22 0 0,20 0 0,-20 0 0,23 0 0,-23 0 0,27 2 0,-27-2 0,25 3 0,-25-3 0,24 3 0,-24-3 0,30 0 0,-30 0 0,25 1 129,-25-1-129,20 3 0,-20-3 0,18 0 0,-18 0 0,0 0 0,24 7 0,-24-7 0,20 1 0,-20-1 0,22 3 0,-22-3 0,23 5 0,-23-5 0,18 1 0,-18-1 0,0 0 129,22 3-129,-22-3 0,0 0-129,22 0 258,-22 0-129,0 0 0,26 0 0,-26 0 0,20 0 0,-20 0 0,17 1 0,-17-1 0,22 0 129,-22 0-129,0 0 0,23 6 0,-23-6 0,0 0 0,17 2 0,-17-2 0,0 0 0,17 1 0,-17-1 0,0 0 0,0 0 0,19 0 0,-19 0 0,0 0 0,0 0 0,19 0 0,-19 0 0,0 0 0,18 0 0,-18 0 0,0 0 0,25 0 0,-25 0 0,20 0 0,-20 0 0,17 0 129,-17 0-129,0 0 0,24 0 0,-24 0 0,0 0 0,17 0 0,-17 0 0,0 0 0,21 0 0,-21 0 0,0 0 0,25 0 0,-25 0 0,0 0 0,22 0 0,-22 0 0,0 0 0,18 0 0,-18 0 0,0 0 129,0 0-129,21 4 0,-21-4 0,0 0 0,0 0 0,17 0 0,-17 0 0,0 0 0,0 0 0,0 0 0,20 0 0,-20 0 0,0 0 0,0 0 0,18 3 0,-18-3 129,0 0-129,17 1 0,-17-1 0,0 0 0,19 2-129,-19-2 129,0 0 0,22 0 0,-22 0 0,0 0 0,0 0 0,17 0 0,-17 0 0,0 0 0,0 0 0,0 0 0,0 0 0,0 0 0,22 0 0,-22 0 0,0 0 0,17 4 0,-17-4 0,17 2 0,-17-2 0,0 0 129,21 1-129,-21-1 0,0 0 0,0 0 0,0 0 0,0 0 0,17 0 0,-17 0 0,0 0 0,0 0 129,0 0-129,0 0 0,0 0 0,0 0 0,0 0 0,0 0 0,0 0 0,0 0 0,0 0 0,0 0 129,0 0-258,0 0 258,0 0-129,0 0 0,0 0 0,0 0 0,0 0 0,0 0 0,0 0 0,0 0 0,0 0 0,21 0 0,-21 0 0,0 0 0,0 0 0,0 0 0,0 0 129,17 6-129,-17-6 0,0 0 0,0 0 0,0 0 0,0 0 0,0 0 0,0 0 0,0 0 129,0 0-129,0 0 0,0 0-129,0 0 0,17 0-258,-17 0-645,0 0-1032,4-9-1935,-4-14-258,0-4-129,-4-13-387</inkml:trace>
  <inkml:trace contextRef="#ctx0" brushRef="#br0" timeOffset="1">2694 7839 129,'0'0'645,"0"0"0,0 0-129,-17-14 0,17 14 258,0 0 0,0 0 0,0 0 0,-11-17 129,11 17 0,0 0-516,0 0 129,-11-21-129,11 21 129,0 0 129,-11-20 0,11 20 129,0 0 0,-12-16 129,12 16 129,0 0-258,0 0 0,-17-16-129,17 16 0,0 0 0,0 0-129,-17-19 129,17 19-129,0 0-129,0 0 0,-16-19 0,16 19 0,0 0 0,0 0-129,0 0 0,0 0-129,0 0 129,0 0-258,0 0 0,0 0 0,0 0 0,0 0-258,0 0 258,0 0-129,0 0 0,0 0 0,0 0 0,0 0 0,0 0 129,0 13-129,0-13 129,5 18-129,-5-18 129,18 23 0,-18-23 0,19 28 0,-19-28 0,22 27-129,-22-27 129,23 25 0,-23-25 0,23 27 0,-23-27 0,22 19 0,-22-19 0,15 17 0,-15-17 0,18 17 0,-18-17 0,0 0 129,13 19-129,-13-19 0,0 0 0,0 0 0,13 18 0,-13-18 0,0 0 129,0 0-129,15 23 0,-15-23 0,8 16 129,-8-16-129,13 20 0,-13-20 0,0 0 129,10 23-129,-10-23 0,0 0 129,0 0-129,0 0 0,0 0 0,0 0 129,0 0-129,13 16 0,-13-16 0,0 0 0,0 0 0,0 0 0,0 0 129,0 0-129,0 0 0,0 18 0,0-18 0,0 0 0,0 0 0,0 0 0,0 0 0,0 0 0,0 0 129,0 0-258,11 19 129,-11-19 0,0 0 0,6 19 0,-6-19 0,0 0 0,6 19 0,-6-19 0,0 0 0,8 18 0,-8-18 0,0 0-129,9 17 129,-9-17 0,0 0 0,0 0 0,14 20 0,-14-20 0,0 0 0,0 0 0,0 0 0,0 0 0,12 19 0,-12-19 0,0 0 0,0 0 0,0 0 0,0 0 0,0 0 129,0 0-129,0 0 0,0 0 0,0 0 0,0 0 0,0 0 0,0 0 0,0 0-129,0 0 129,0 0 0,0 0 0,0 0 0,0 0 0,0 0 0,0 0 0,0 0 0,0 0 0,0 0-129,0 0 129,0 0 0,13 18 0,-13-18 0,0 0 0,0 0 0,0 0 0,0 0 0,17 13 0,-17-13 0,0 0 0,0 0 0,0 0 0,0 0 0,0 0 0,0 0 129,0 0-129,0 0 0,0 0 0,0 0 0,0 0 0,0 0-129,0 0 129,0 0 0,0 0 0,0 0 0,0 0 0,0 0 0,0 0 0,0 0 0,0 0 0,0 0 0,0 0 0,0 0 0,0 0 0,0 0 0,0 0 0,0 0 0,0 0 0,0 0 0,0 0 0,0 0 0,0 0 0,0 0 0,0 0 0,8 18 0,-8-18 129,0 0-129,0 0 0,0 0 0,7 18 0,-7-18 0,0 0 0,0 0 0,0 0 0,0 0 0,0 0 0,0 0 129,0 0-129,0 0 0,0 0 0,11 17 129,-11-17-129,0 0 258,0 0-258,0 0 129,0 0-129,0 0 129,0 0 0,0 0 0,0 0 0,0 0 0,0 0 0,0 0 0,0 0 0,0 0 0,0 0-129,0 0 129,0 0-129,-4 19 129,4-19-129,0 0 0,-21 20 0,21-20 0,0 0 0,-21 22 0,21-22 0,-19 19 0,19-19 0,-22 17 0,22-17 0,-20 16 129,20-16-129,-23 13 0,23-13 0,-20 10 0,20-10 0,-19 10 0,19-10 0,-21 10 0,21-10 129,-19 10-258,19-10 129,-20 9 129,20-9-258,-19 14 129,19-14 129,0 0-129,-23 16 0,23-16 0,0 0 0,-25 21 0,25-21 0,-15 18 0,15-18 0,-19 18-129,19-18 129,0 0 0,-20 20 0,20-20 0,0 0 0,0 0-129,0 0 129,-17 17 129,17-17-129,0 0 0,0 0 0,0 0 0,0 0 0,-19 14 129,19-14-129,0 0 0,0 0 0,-18 12 0,18-12 0,0 0 129,-17 20-129,17-20 0,0 0 0,-21 23 0,21-23 0,0 0 0,-23 23 0,23-23 0,0 0 0,-18 14 0,18-14 0,0 0 0,0 0 0,0 0 0,0 0 0,0 0 0,0 0 0,0 0 0,0 0 0,0 0 0,0 0 0,0 0 0,0 0 0,0 0 0,0 0 0,0 0 0,0 0 0,0 0 0,0 0-129,0 0 0,0 0 0,0 0 0,0 0-258,0 0 0,0 0-258,0 0-645,0 0-387,0 0-1419,0-30-645,3 13 0,-3-13 0,12 14-129</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6:15.549"/>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3096 135 129,'0'0'1677,"0"0"0,0 0-258,0 0-258,0 0 129,0 0-258,0 0-129,0 0 0,0 0-129,-9 5-258,9-5 258,0 0-129,0 0-129,0 0 129,-20 1-129,20-1 129,0 0-258,0 0-129,0 0 0,0 0 129,0 0-129,0 0-129,0 0 129,0 0 0,-19 0 0,19 0 0,0 0 0,0 0 129,0 0-129,-17-4-129,17 4 129,0 0-129,0 0 129,0 0-129,0 0 0,-19-2 129,19 2 0,0 0-129,0 0 129,0 0-129,-17-6 129,17 6 0,0 0-129,-18-6 0,18 6 258,-21-6-258,21 6 0,-17-1 0,17 1 0,0 0 0,-23-5-129,23 5 129,0 0-129,-20-9 129,20 9-258,0 0 258,-22-11-258,22 11 258,0 0-258,-24-13 258,24 13-258,-19-6 258,19 6-129,-19-2 0,19 2 129,-21-3-129,21 3 129,-24-3 0,24 3-129,-24-1 129,24 1 0,-33-5 0,33 5 0,-33-1-129,33 1 0,-29-3 129,29 3-129,-29-3 0,29 3 129,-27-3-129,27 3 129,-29-4-129,12 1 129,-2 1-129,-1 0 258,0-1-645,0 2 516,-4-1-387,0 1 258,3-2-258,0 3 258,2-2-258,2 2 258,17 0 0,-29-1 129,29 1-129,-28-3 0,28 3 0,-25-3 0,25 3 129,-30-1-129,10-2 0,0 1 0,3 1 0,-3 1 0,-2-4 0,2 3 0,-2-1 0,1 2 0,4 0 0,17 0 0,-31-3 0,31 3 129,-33-1-129,33 1 0,-26 0 0,26 0 0,-27-2 0,27 2 0,-32 0 0,15 0 0,-5 0 0,-3 0 0,-1 0 0,-4 0 129,-1 0-129,2 0 0,1 0 0,0 2 0,5-1 0,4 2 0,19-3 0,-31 3 0,31-3 0,-31 4 0,31-4 0,-29 0 0,12 0 0,0 0 0,0 0 0,-4 0 0,4 0 0,-1 0 0,18 0 0,-34 0 0,34 0 0,-33 1 0,33-1 0,-31 0 0,31 0 0,-25 2 0,25-2 0,-23 0 0,23 0 0,-22 3 0,22-3 0,-28 0 0,28 0 0,-32 1 0,13-1 0,1 0 0,1 0 0,-5 0 0,5 0 0,17 0 0,-31 2 0,31-2 0,-30 0 0,30 0 0,-28 0 0,28 0 0,-29 0 0,7 0 0,5 0 0,-4 0 0,3 0 0,1 0 0,-3 0 0,20 0 0,-28 0 0,28 0 0,-21 0 0,21 0 0,-27 0 0,27 0 0,-34 0 0,34 0 0,-32-2 0,32 2 0,-28-1 0,28 1 0,-28 0 0,28 0 0,-19 0 0,19 0 0,-20-3 0,20 3 0,0 0 0,-23 0 0,23 0 0,0 0 0,-20 0 0,20 0 0,-22 0 0,22 0 0,-20-2 0,20 2 0,-22 0 0,22 0 0,-31 0 129,31 0-129,-29-1 0,29 1 0,-30 0 0,30 0 0,-25 0 0,25 0 0,-21 0 0,21 0 0,0 0 0,-25-4 0,25 4 0,0 0 0,-25-3 0,25 3 0,-19-3 0,19 3 0,-20 0-129,20 0 129,-21 0 0,21 0 0,-21 0 0,21 0 0,-21 0 0,21 0 0,-22 0 0,22 0 0,-19 0 0,19 0 0,0 0-129,-21 3 129,21-3 0,0 0-129,-19 8 129,19-8 0,0 0-129,-22 15 129,22-15 0,0 0 0,-23 24 258,23-24-258,-17 16 258,17-16-258,0 0 387,-23 26-387,23-26 258,-14 21-129,14-21-258,-11 16 258,11-16-129,0 0 0,-14 24 0,14-24 0,0 0 0,0 0-129,-12 22 129,12-22 0,0 0 0,-5 19 0,5-19-129,0 0 129,-6 18 0,6-18 0,0 0-129,-6 23 129,6-23 0,0 0 0,-3 20 0,3-20 0,0 17-258,0-17 258,0 18 0,0-18 0,0 18-129,0-18 129,0 0 0,0 21 0,0-21 0,0 0 0,0 24-129,0-24 129,3 18 0,-3-18 0,0 0 0,6 23 0,-6-23 0,0 0 0,8 21 0,-8-21 0,0 0 0,7 22 0,-7-22 0,0 0 0,7 20 0,-7-20 0,0 0 0,7 21-129,-7-21 129,0 0 0,8 25 0,-8-25 0,0 0 0,9 24 0,-9-24 0,10 20 0,-10-20 0,7 14 0,-7-14 0,0 0 0,13 23 0,-13-23 0,9 16 0,-9-16 0,8 18 0,-8-18 0,8 23-129,-8-23 129,7 19 0,-7-19 0,10 20 0,-10-20 0,9 20 0,-9-20 0,9 17 0,-9-17 0,11 20 0,-11-20 0,9 18 0,-9-18 0,0 0 0,16 24 0,-16-24 0,0 0-129,15 20 129,-15-20 0,0 0 0,19 24 0,-19-24 0,0 0 0,20 22 0,-20-22 0,0 0 0,23 20 0,-23-20 0,18 13 0,-18-13 0,18 14 0,-18-14 0,20 10 0,-20-10 0,17 7 0,-17-7 0,19 10 0,-19-10 0,19 7 0,-19-7 0,20 3 129,-20-3-129,23 6 0,-23-6 0,29 4 0,-29-4 0,27 3 0,-27-3 0,34 5 0,-34-5 129,32 2-129,-32-2 0,28 0 0,-28 0 0,31 3 0,-31-3 0,30 0 0,-30 0 0,26 0 0,-26 0 129,28 0-129,-28 0 0,25-5 0,-25 5 0,28-5 0,-28 5 0,26-3 0,-26 3 0,30-3 0,-13 2 0,-17 1 0,32-3 0,-32 3 0,34-4 0,-34 4 0,31-5 0,-31 5 0,31-4 0,-31 4 0,33-5 0,-15 3 0,-18 2 0,33-6 0,-16 5 0,0-1 0,5 1 129,-5-2-129,0 0 0,2 0 0,-2 3 0,3-1 0,-2-1 0,-1-2 0,0 2 0,4 1 0,-4-3 0,0 3 0,0-1 0,-17 2 0,32-3 0,-13 2 0,-2-1 0,0 2 0,-17 0 0,31-4 0,-31 4 0,30-1 0,-30 1 0,24-2 0,-24 2 129,20-3-129,-20 3 0,19 0 0,-19 0 0,0 0-129,25 0 129,-25 0 0,18 0 0,-18 0 0,24 0 0,-24 0 0,25 3 129,-25-3-129,26 2 0,-26-2 0,19 1 0,-19-1 0,20 0 0,-20 0 0,17 3 0,-17-3 0,20 3 0,-20-3 0,23 1 0,-23-1 0,26 6 0,-26-6 0,25 5 0,-25-5-129,25 5 129,-25-5 0,22 1 0,-22-1 0,20 3 0,-20-3 0,26 5 0,-26-5 0,19 5 0,-19-5 0,22 2 0,-22-2 0,18 3 0,-18-3 0,20 4 0,-20-4 0,0 0 0,24 4 0,-24-4 0,0 0 0,21 4 0,-21-4 0,20 2 0,-20-2 0,24 1 0,-24-1 0,26 3 0,-26-3 0,28 2 0,-28-2 0,19 0 0,-19 0 0,20 1 0,-20-1 0,0 0 0,23 0 0,-23 0 0,23 0 0,-23 0 129,28 0-129,-11 0 0,2 0 0,1 0 0,0 0 0,-1 0 0,-2 0 0,1-1 0,-18 1 0,25-2 0,-25 2 0,17-3 0,-17 3 0,0 0 258,25-3-258,-25 3 0,20-4 0,-20 4 0,31-7 0,-31 7 0,33-6 0,-33 6 0,31-7 129,-31 7-129,26-7 0,-26 7 0,22-6 0,-22 6 0,0 0 0,23-7 0,-23 7 0,0 0 0,23-7 0,-23 7 0,21-9 0,-21 9 0,27-9 129,-27 9-129,27-9 0,-27 9 0,29-12 0,-29 12 0,23-14 0,-23 14 0,18-7 0,-18 7 0,0 0 0,21-12 0,-21 12 0,0 0 0,0 0 129,22-11-258,-22 11 129,0 0 0,17-7 129,-17 7-129,0 0 0,0 0 0,20-10 0,-20 10 0,0 0 0,0 0 0,19-9 0,-19 9 0,0 0 0,0 0 0,17-13 0,-17 13 0,0 0 129,18-13-129,-18 13 0,0 0 0,27-20 0,-27 20-129,18-13 129,-18 13 129,19-15-129,-19 15 0,20-10 0,-20 10 0,17-9 0,-17 9 0,0 0 0,23-17 0,-23 17 0,0 0 0,18-16 0,-18 16 0,0 0 0,13-21 0,-13 21 0,0 0 0,19-19 0,-19 19 0,0 0 0,0 0 129,22-20-258,-22 20 258,0 0-129,9-20 0,-9 20 0,11-20 129,-11 20-129,5-19 0,-5 19 129,7-24-129,-7 24 0,8-27 0,-8 27 0,8-26 0,-8 26 0,12-30 0,-12 30 0,10-30 0,-10 30 0,10-30 129,-10 30-129,8-22 0,-8 22 129,6-18-129,-6 18 129,0 0-129,7-18 129,-7 18-129,0 0 0,0 0 129,0-21-129,0 21 0,0 0 0,0-21 0,0 21 0,0 0 0,-7-18 0,7 18 0,0 0 0,0 0 0,-7-19 0,7 19 0,0 0 0,0 0 0,-11-19 0,11 19 0,0 0-129,0 0 129,-8-19 0,8 19 0,0 0-129,0 0 129,0 0-129,0 0 129,0 0-129,0 0 0,0 0 0,0 0 0,0 0-129,0 0-387,0 0-129,0 0-516,0 0-1161,0 0-1419,0 0 0,-22 0-258,22 0 0</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6:20.10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 0 258,'17'2'1290,"-17"-2"-387,0 0 0,0 0-129,0 0 129,0 0-129,0 0 129,0 0-258,0 0 129,0 0-258,0 0 0,0 0 129,0 0-129,0 0 129,0 0-129,0 0 129,0 0-258,0 0 129,0 0-129,0 0 129,0 0-258,0 0 129,0 0 129,0 0-258,0 0 129,0 0-129,0 0 0,0 0 0,0 0 0,0 0-129,0 0 0,0 0 0,0 0 0,0 0 0,0 0 0,0 0 0,0 0-129,0 0 129,0 0-129,0 0 129,0 0-129,0 0 0,0 0 0,0 0 0,0 0 0,0 0 129,0 0-129,0 0 129,0 0-129,0 0 0,0 0 0,20 0 0,-20 0 0,0 0 0,0 0 0,0 0 0,17 0 0,-17 0 0,0 0 0,0 0 0,0 0 0,20 0 0,-20 0 0,0 0 0,0 0 0,0 0 258,20 1-258,-20-1 0,0 0 0,0 0 129,22 5-129,-22-5 129,0 0-129,17 2 0,-17-2 129,0 0-129,20 4 129,-20-4-129,0 0 129,19 2-129,-19-2 0,0 0 129,22 4-129,-22-4 0,0 0 129,26 6-129,-26-6 0,17 3 0,-17-3 129,19 3-129,-19-3 0,20 3 0,-20-3 0,0 0 0,22 3 129,-22-3-129,0 0 0,17 0 0,-17 0 0,0 0 0,17 1 0,-17-1 129,0 0-258,23 5 129,-23-5 129,0 0-129,22 3 0,-22-3 0,0 0 0,0 0-129,17 5 258,-17-5-129,0 0 0,0 0 0,17 5-129,-17-5 129,0 0 0,0 0 0,0 0 129,20 12-129,-20-12 0,0 0 0,0 0 0,0 0 0,16 20 0,-16-20 0,0 0 0,14 27 0,-14-27 0,9 27 0,-1-11 0,0 4 0,0 0 0,-2 0 0,-2-3 0,-2 6 0,4-7 129,-1 1-129,-5-17 0,5 31 0,-5-31 0,6 32 0,-5-12 0,4-1 0,-2 1 0,2 4 0,-4 2 0,4-2 0,0 3 0,-1 0 0,-1 5 0,2-6 0,1 1 0,-3 3 0,-1-3 0,3-1 0,-2-3 0,0-3 0,-2 0 0,-1-3 0,0 2 0,0 1 0,3 0 0,-3 7 129,4-1 129,-4 4-129,0 3 129,1 0 0,2 1-129,-3-1 0,3 4 129,-1-9-258,-1 10 0,4-8 0,-3 0 129,-2 6-129,0 0 129,0-1 129,0 4 0,0 4-129,-2 4 0,-4 6 0,4 6 0,-1 5-129,2-1 129,-2 0-129,3 5 129,-4-1-129,4-1 129,0-3-129,0-3 129,0-9-129,4 1 129,-3-4 0,1 4 0,-2-8 129,0 2-129,-2-3 0,2 0 129,-8 0 0,7 1-129,-5 2 0,4 4 0,2 0-129,-3 4 129,1-3 0,1 6 0,-4 0-129,4 2 129,-1-10 0,-4-2-129,3-4 129,-2 1-129,2-4 129,0-3-129,0 2 0,1-1 129,-2 3 0,2 2-129,2-3 129,-2 6-129,-1-9 0,3 3 129,0-2-129,0-2 129,0 0-129,0 1 0,-1-1 129,-1 4-129,1-6 0,-2-1 129,-2 3-129,0 0 0,-1 1 129,3 1-129,-3 1 129,-5 7-903,9 10-258,-12-8-129,13 3 129,1-51 0,0 0 1032,-14 92-1161,6-54 129,2 12 0,0-15 903,-5 5 258,4 4-129,-3-2 129,2 4-258,-8 2 258,7 2-258,-2 0 129,3 2 0,4-6-129,-7-1 258,8-6-258,-5 0 258,6 0-258,-2-3 129,-2-1 0,2-4 0,0 1 0,2-1 0,1 4 0,-1-4 0,-4-1 0,3-1 129,0-2-129,1 4 0,-1-2 0,-2-1 0,-1 4 0,3-1 0,-2 7 258,2-2-258,-1-2 258,-1 2-129,-1-2 0,1 2 0,4 1 129,-3-3-258,0 1 0,1-1 129,-2 1-129,5 2-129,-3-1 129,0 0 0,0-1 0,1 8 0,-3-7 0,4 0 129,-5 1-129,3 1 0,-2-3 0,3 2 0,-1-1 0,-1-6 0,2 6-129,2-3 129,-2 5 0,-1-5 0,2 1 0,-1-4 0,2 3 0,-1 0 0,-4-4 0,2 1 0,0 1 0,0-4 0,1 1 0,-1-1 0,0-1 0,1 1 0,-1 0-129,3-1 129,-3 1-129,3 2 129,0 1 0,-1 0 0,-2 2-129,1 1 129,0-5 0,-2 2 129,2-4-129,1 5 0,-1-5 0,-1-2 0,1 3 0,2-2 129,-1 2-129,-1-1 0,-1 7 0,0-3 0,2 3 0,-3 1 0,3-1 0,-1 0 0,-2 0 0,2-6 0,2 3 0,-1-1 0,1-2 0,-2-7 0,2 5 0,-3 0 0,3-3 0,0 3 0,0-6 0,0 1 0,0 0 0,-2-3 0,1 0 0,1 2 0,-2 1 0,2 0 0,0 0 0,0 1 0,0 4 0,0-5-129,0 6 129,0-1-129,0-2 129,0 3-129,0-6 258,0 7-387,0-5 258,0 3 0,-1-3 0,1 4 0,-3-3 0,1 2 129,2-3-129,-1 1 0,-1-2 0,2 3 0,-3-5 0,1-2 0,2 2 0,0 0 0,0-3 0,-1 2 0,1-1 0,-2 0 0,2 3 0,-3 1 129,2-3-129,1 0 0,0 0 0,0-1 0,0-17 0,0 31 0,0-31 0,0 32 0,0-32 0,0 31 0,0-15 0,0-16 0,0 32 0,0-14 0,0-18 0,0 27 0,0-27 0,0 24 0,0-24 0,0 27 0,0-27 0,0 27 0,0-27 0,0 27 0,0-27 0,0 27 0,0-27 0,0 23 0,0-23 0,0 19 0,0-19 1548,1 18-387,-1-18-129,0 0 0</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32767" units="dev"/>
        </inkml:traceFormat>
        <inkml:channelProperties>
          <inkml:channelProperty channel="X" name="resolution" value="3971.75757" units="1/in"/>
          <inkml:channelProperty channel="Y" name="resolution" value="5295.24854" units="1/in"/>
          <inkml:channelProperty channel="F" name="resolution" value="0" units="1/dev"/>
        </inkml:channelProperties>
      </inkml:inkSource>
      <inkml:timestamp xml:id="ts0" timeString="2011-09-25T09:06:25.47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1293 0 1,'0'0'1160,"0"0"1,0 0-258,0 0-129,0 0 0,0 0-258,0 0 129,0 0 129,0 0-516,0 0 129,0 0-129,0 0 129,0 0-129,0 0-129,0 0 0,0 0 258,0 0-129,0 0 0,0 0 129,0 0-129,0 0 129,0 0 0,0 0 0,0 0 129,0 0-258,0 0 0,0 0 258,0 0-258,0 0-129,0 0 129,0 0-129,0 0 129,0 0-129,0 0 0,0 0 0,0 0 0,0 0 0,0 13 0,0-13 0,0 0-129,0 20 129,0-20-129,0 23 258,0-23-258,-3 20 0,3-20 129,0 17 0,0-17 129,0 19-129,0-19 129,0 0 0,0 21 129,0-21-258,0 0 129,-1 16 0,1-16 0,0 0-129,0 0 129,0 0-129,-2 21 258,2-21-258,0 0 0,0 0 0,0 0 0,-4 19-129,4-19 0,0 0 129,-2 19-129,2-19 0,0 0 129,0 0-129,0 0 129,0 0-129,0 0 129,0 0 0,-8 18 0,8-18 0,0 0 0,0 0 0,0 0 129,0 0-129,0 0 0,0 0 129,0 0 0,0 0-129,-12 20 129,12-20 129,0 0-129,0 0 0,0 0-129,0 0 129,0 0 0,-22 16-129,22-16 129,0 0-129,0 0 0,-22 8 0,22-8 0,0 0 129,0 0-129,-21 8 129,21-8-129,0 0 0,0 0 0,-17 4 0,17-4 0,0 0 0,0 0 0,-17 0-129,17 0 129,0 0-129,0 0 0,-19 0 129,19 0-129,0 0 0,0 0 0,-20-3 129,20 3-129,0 0 0,-19-3 0,19 3 0,-18-6 129,18 6-129,-17-4 0,17 4 0,-19-3 0,19 3 0,-20-3 0,20 3 0,-17-4 0,17 4 0,-17-2 0,17 2 0,-17-2 0,17 2 0,-22-4 0,22 4 0,-23-2 0,23 2 0,-24-6 0,24 6 0,-24-5 0,24 5 0,-24-3 0,24 3 0,-24-5 0,24 5 0,-33-6 0,33 6 0,-31-5 0,12 2 0,2 2 0,0-2 0,0 3-129,-3 0 129,0 0 0,-2 0 0,-1 0 0,0 0 0,-2 0 0,3 0 0,-1 0 0,4 0 0,2 3 0,17-3 0,-31 1 0,31-1 0,-23 2 0,23-2 0,0 0 0,-23 1 0,23-1 0,0 0 0,-23 0 0,23 0 0,0 0 0,-18 0 0,18 0 0,0 0 0,-20 3 0,20-3 0,-17 8-129,17-8 129,-25 5 0,25-5 0,-24 4 0,24-4 0,-24 6 0,24-6 0,-21 4 0,21-4 0,-17 2 129,17-2-258,-17 1 129,17-1 0,0 0 0,-22 0 0,22 0 0,0 0 0,0 0 0,-22 10 129,22-10-129,0 0 0,-22 3-129,22-3 129,0 0 0,-21 3 0,21-3 0,0 0 0,-22 4 0,22-4 0,-17 0 0,17 0 0,-19 1 0,19-1 0,0 0 0,-23 0 0,23 0 0,0 0 0,0 0 0,-17 5 0,17-5 0,0 0 0,0 0 0,0 0 0,0 0 0,-17 4 0,17-4 0,0 0 0,0 0 0,0 0 0,0 0 0,0 0 0,0 0 0,-17 0 0,17 0 0,0 0 0,0 0 0,0 0 0,0 0 0,-17 6 0,17-6 0,0 0 0,0 0 0,0 0 0,0 0 0,0 0 0,0 0-129,0 0 129,0 0 0,0 0 0,0 0-129,0 0 129,0 0-129,0 0 0,0 0 0,0 0 0,0 0-129,0 0-129,0 0 0,0 0 0,0 0-387,0 0-129,0 0-516,0 0-129,0 0-774,0 0-1548,0 0 0,0 0 0,11 0 0</inkml:trace>
  <inkml:trace contextRef="#ctx0" brushRef="#br0" timeOffset="1712.1704">36-43 645,'2'-9'1806,"-2"9"-774,0 0-129,0 0 258,0 0 0,0 0-129,0 0-129,0 0-129,0 0 0,0 0-129,0 0-129,0 0 0,0 0-258,0 0 0,0 0-129,0 0 129,0 0 0,0 0 0,0 0 0,0 0 129,0 0 0,0 0-129,0 0 258,0 0 0,0 0-129,0 0 258,0 0-129,0 0 0,0 0 0,0 0 129,0 0-258,0 0 129,0 0-129,0 0 0,0 0-129,0 0 0,0 0 0,0 15 0,0-15-129,-5 18-129,5-18 258,-14 29-129,5-12-129,-2 3 129,-2-1-129,1 5 0,1-2 0,-1-1 129,1-2-258,-1-2 258,2 0-129,-1 0 0,11-17 0,-18 26 0,18-26 0,-16 17 0,16-17 0,0 0 0,-12 17 129,12-17-129,0 0 0,0 0 0,0 0 0,-11 16 0,11-16 0,0 0 129,-11 19-129,11-19 0,0 0 0,-14 21 0,14-21 0,0 0 0,-12 19 0,12-19 0,0 0 0,0 0 0,-20 20 0,20-20 0,0 0 0,0 0 0,-19 13 0,19-13 0,0 0 0,0 0 0,0 0 0,0 0 0,0 0 0,-15 17 0,15-17 0,0 0 0,0 0 0,0 0 129,0 0-258,0 0 129,0 0 0,0 0 0,0 0-129,0 0 0,0 0 129,0 0-129,0 0 0,0 0 0,0 0-129,0 0 129,0 0 0,0 0 0,0 0 129,0 0-129,12 10 0,-12-10 129,26 3-129,-9 1 129,4-1 0,2 4-129,-2-1 258,4-1-129,-3 3 0,4-2 0,-2 8 129,-1-4-258,-1 5 258,-4-7-258,2 3 129,-3 0 0,-17-11 0,28 19-129,-28-19 258,19 10-129,-19-10 0,0 0 129,18 12-129,-18-12 0,0 0 0,0 0 129,21 14-129,-21-14 0,0 0 0,0 0 0,15 20 0,-15-20 0,0 0 0,16 20 0,-16-20 129,0 0-129,0 0 0,15 16 0,-15-16 0,0 0 129,0 0-129,0 0 0,11 20 0,-11-20 0,0 0 129,0 0-129,0 0 0,0 0 0,0 0 129,0 0-129,0 0 0,0 0 0,0 0 0,0 0 0,0 0-129,0 0-258,0 0 0,0 0-387,19 7-387,-19-7-903,0 0-1677,21 4 0,-21-4-258,27 3 387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latin typeface="+mn-lt"/>
              </a:defRPr>
            </a:lvl1pPr>
          </a:lstStyle>
          <a:p>
            <a:pPr>
              <a:defRPr/>
            </a:pPr>
            <a:fld id="{3C671722-8255-47A9-8064-C7C22778A528}" type="datetimeFigureOut">
              <a:rPr lang="en-US"/>
              <a:pPr>
                <a:defRPr/>
              </a:pPr>
              <a:t>5/28/2012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latin typeface="Segoe" pitchFamily="34" charset="0"/>
              </a:defRPr>
            </a:lvl1pPr>
          </a:lstStyle>
          <a:p>
            <a:pPr>
              <a:defRPr/>
            </a:pPr>
            <a:r>
              <a:rPr lang="en-US"/>
              <a:t>© 2007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914363" fontAlgn="auto">
              <a:spcBef>
                <a:spcPts val="0"/>
              </a:spcBef>
              <a:spcAft>
                <a:spcPts val="0"/>
              </a:spcAft>
              <a:defRPr sz="1200" smtClean="0">
                <a:latin typeface="+mn-lt"/>
              </a:defRPr>
            </a:lvl1pPr>
          </a:lstStyle>
          <a:p>
            <a:pPr>
              <a:defRPr/>
            </a:pPr>
            <a:fld id="{DA252740-BEA0-4262-8B53-82C688DB247C}" type="slidenum">
              <a:rPr lang="en-US"/>
              <a:pPr>
                <a:defRPr/>
              </a:pPr>
              <a:t>‹#›</a:t>
            </a:fld>
            <a:endParaRPr lang="en-US" dirty="0"/>
          </a:p>
        </p:txBody>
      </p:sp>
    </p:spTree>
    <p:extLst>
      <p:ext uri="{BB962C8B-B14F-4D97-AF65-F5344CB8AC3E}">
        <p14:creationId xmlns:p14="http://schemas.microsoft.com/office/powerpoint/2010/main" val="3553072663"/>
      </p:ext>
    </p:extLst>
  </p:cSld>
  <p:clrMap bg1="lt1" tx1="dk1" bg2="lt2" tx2="dk2" accent1="accent1" accent2="accent2" accent3="accent3" accent4="accent4" accent5="accent5" accent6="accent6" hlink="hlink" folHlink="folHlink"/>
  <p:notesStyle>
    <a:lvl1pPr algn="l" defTabSz="912813" rtl="0" fontAlgn="base">
      <a:lnSpc>
        <a:spcPct val="90000"/>
      </a:lnSpc>
      <a:spcBef>
        <a:spcPct val="30000"/>
      </a:spcBef>
      <a:spcAft>
        <a:spcPts val="338"/>
      </a:spcAft>
      <a:defRPr sz="900" kern="1200">
        <a:solidFill>
          <a:schemeClr val="tx1"/>
        </a:solidFill>
        <a:latin typeface="Segoe" pitchFamily="34" charset="0"/>
        <a:ea typeface="+mn-ea"/>
        <a:cs typeface="+mn-cs"/>
      </a:defRPr>
    </a:lvl1pPr>
    <a:lvl2pPr marL="212725" indent="-104775"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2pPr>
    <a:lvl3pPr marL="327025" indent="-11430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3pPr>
    <a:lvl4pPr marL="482600" indent="-14605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4pPr>
    <a:lvl5pPr marL="614363" indent="-114300" algn="l" defTabSz="912813" rtl="0" fontAlgn="base">
      <a:lnSpc>
        <a:spcPct val="90000"/>
      </a:lnSpc>
      <a:spcBef>
        <a:spcPct val="30000"/>
      </a:spcBef>
      <a:spcAft>
        <a:spcPts val="338"/>
      </a:spcAft>
      <a:buFont typeface="Arial"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xfrm>
            <a:off x="1143000" y="685800"/>
            <a:ext cx="4572000" cy="3429000"/>
          </a:xfrm>
          <a:ln>
            <a:solidFill>
              <a:srgbClr val="000000"/>
            </a:solidFill>
            <a:miter lim="800000"/>
            <a:headEnd/>
            <a:tailEnd/>
          </a:ln>
          <a:extLst/>
        </p:spPr>
      </p:sp>
      <p:sp>
        <p:nvSpPr>
          <p:cNvPr id="27651" name="Notes Placeholder 2"/>
          <p:cNvSpPr>
            <a:spLocks noGrp="1"/>
          </p:cNvSpPr>
          <p:nvPr>
            <p:ph type="body" idx="1"/>
          </p:nvPr>
        </p:nvSpPr>
        <p:spPr bwMode="auto">
          <a:extLst/>
        </p:spPr>
        <p:txBody>
          <a:bodyPr wrap="square" numCol="1" anchor="t" anchorCtr="0" compatLnSpc="1">
            <a:prstTxWarp prst="textNoShape">
              <a:avLst/>
            </a:prstTxWarp>
          </a:bodyPr>
          <a:lstStyle/>
          <a:p>
            <a:pPr>
              <a:spcBef>
                <a:spcPct val="0"/>
              </a:spcBef>
            </a:pPr>
            <a:endParaRPr lang="en-US" dirty="0" smtClean="0"/>
          </a:p>
        </p:txBody>
      </p:sp>
      <p:sp>
        <p:nvSpPr>
          <p:cNvPr id="27652" name="Header Placeholder 3"/>
          <p:cNvSpPr>
            <a:spLocks noGrp="1"/>
          </p:cNvSpPr>
          <p:nvPr>
            <p:ph type="hdr" sz="quarter"/>
          </p:nvPr>
        </p:nvSpPr>
        <p:spPr bwMode="auto">
          <a:extLst/>
        </p:spPr>
        <p:txBody>
          <a:bodyPr wrap="square" numCol="1" anchor="t"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endParaRPr lang="en-US" smtClean="0">
              <a:latin typeface="Calibri" pitchFamily="34" charset="0"/>
            </a:endParaRPr>
          </a:p>
        </p:txBody>
      </p:sp>
      <p:sp>
        <p:nvSpPr>
          <p:cNvPr id="27653" name="Date Placeholder 4"/>
          <p:cNvSpPr>
            <a:spLocks noGrp="1"/>
          </p:cNvSpPr>
          <p:nvPr>
            <p:ph type="dt" sz="quarter" idx="1"/>
          </p:nvPr>
        </p:nvSpPr>
        <p:spPr bwMode="auto">
          <a:extLst/>
        </p:spPr>
        <p:txBody>
          <a:bodyPr wrap="square" numCol="1" anchor="t"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fld id="{BC9A24B0-52B8-4448-99A5-FA709AA4BC71}" type="datetime8">
              <a:rPr lang="en-US">
                <a:latin typeface="Calibri" pitchFamily="34" charset="0"/>
              </a:rPr>
              <a:pPr defTabSz="912813" fontAlgn="base">
                <a:spcBef>
                  <a:spcPct val="0"/>
                </a:spcBef>
                <a:spcAft>
                  <a:spcPct val="0"/>
                </a:spcAft>
              </a:pPr>
              <a:t>5/28/2012 10:27 PM</a:t>
            </a:fld>
            <a:endParaRPr lang="en-US">
              <a:latin typeface="Calibri" pitchFamily="34" charset="0"/>
            </a:endParaRPr>
          </a:p>
        </p:txBody>
      </p:sp>
      <p:sp>
        <p:nvSpPr>
          <p:cNvPr id="27654" name="Footer Placeholder 5"/>
          <p:cNvSpPr>
            <a:spLocks noGrp="1"/>
          </p:cNvSpPr>
          <p:nvPr>
            <p:ph type="ftr" sz="quarter" idx="4"/>
          </p:nvPr>
        </p:nvSpPr>
        <p:spPr bwMode="auto">
          <a:extLst/>
        </p:spPr>
        <p:txBody>
          <a:bodyPr wrap="square" numCol="1"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r>
              <a:rPr lang="en-US">
                <a:solidFill>
                  <a:srgbClr val="000000"/>
                </a:solidFill>
              </a:rPr>
              <a:t>© 2007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pPr defTabSz="912813" fontAlgn="base">
              <a:spcBef>
                <a:spcPct val="0"/>
              </a:spcBef>
              <a:spcAft>
                <a:spcPct val="0"/>
              </a:spcAft>
            </a:pPr>
            <a:endParaRPr lang="en-US"/>
          </a:p>
        </p:txBody>
      </p:sp>
      <p:sp>
        <p:nvSpPr>
          <p:cNvPr id="27655" name="Slide Number Placeholder 6"/>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Segoe" pitchFamily="34" charset="0"/>
              </a:defRPr>
            </a:lvl1pPr>
            <a:lvl2pPr marL="742950" indent="-285750">
              <a:defRPr>
                <a:solidFill>
                  <a:schemeClr val="tx1"/>
                </a:solidFill>
                <a:latin typeface="Segoe" pitchFamily="34" charset="0"/>
              </a:defRPr>
            </a:lvl2pPr>
            <a:lvl3pPr marL="1143000" indent="-228600">
              <a:defRPr>
                <a:solidFill>
                  <a:schemeClr val="tx1"/>
                </a:solidFill>
                <a:latin typeface="Segoe" pitchFamily="34" charset="0"/>
              </a:defRPr>
            </a:lvl3pPr>
            <a:lvl4pPr marL="1600200" indent="-228600">
              <a:defRPr>
                <a:solidFill>
                  <a:schemeClr val="tx1"/>
                </a:solidFill>
                <a:latin typeface="Segoe" pitchFamily="34" charset="0"/>
              </a:defRPr>
            </a:lvl4pPr>
            <a:lvl5pPr marL="2057400" indent="-228600">
              <a:defRPr>
                <a:solidFill>
                  <a:schemeClr val="tx1"/>
                </a:solidFill>
                <a:latin typeface="Segoe" pitchFamily="34" charset="0"/>
              </a:defRPr>
            </a:lvl5pPr>
            <a:lvl6pPr marL="2514600" indent="-228600" defTabSz="912813" fontAlgn="base">
              <a:spcBef>
                <a:spcPct val="0"/>
              </a:spcBef>
              <a:spcAft>
                <a:spcPct val="0"/>
              </a:spcAft>
              <a:defRPr>
                <a:solidFill>
                  <a:schemeClr val="tx1"/>
                </a:solidFill>
                <a:latin typeface="Segoe" pitchFamily="34" charset="0"/>
              </a:defRPr>
            </a:lvl6pPr>
            <a:lvl7pPr marL="2971800" indent="-228600" defTabSz="912813" fontAlgn="base">
              <a:spcBef>
                <a:spcPct val="0"/>
              </a:spcBef>
              <a:spcAft>
                <a:spcPct val="0"/>
              </a:spcAft>
              <a:defRPr>
                <a:solidFill>
                  <a:schemeClr val="tx1"/>
                </a:solidFill>
                <a:latin typeface="Segoe" pitchFamily="34" charset="0"/>
              </a:defRPr>
            </a:lvl7pPr>
            <a:lvl8pPr marL="3429000" indent="-228600" defTabSz="912813" fontAlgn="base">
              <a:spcBef>
                <a:spcPct val="0"/>
              </a:spcBef>
              <a:spcAft>
                <a:spcPct val="0"/>
              </a:spcAft>
              <a:defRPr>
                <a:solidFill>
                  <a:schemeClr val="tx1"/>
                </a:solidFill>
                <a:latin typeface="Segoe" pitchFamily="34" charset="0"/>
              </a:defRPr>
            </a:lvl8pPr>
            <a:lvl9pPr marL="3886200" indent="-228600" defTabSz="912813" fontAlgn="base">
              <a:spcBef>
                <a:spcPct val="0"/>
              </a:spcBef>
              <a:spcAft>
                <a:spcPct val="0"/>
              </a:spcAft>
              <a:defRPr>
                <a:solidFill>
                  <a:schemeClr val="tx1"/>
                </a:solidFill>
                <a:latin typeface="Segoe" pitchFamily="34" charset="0"/>
              </a:defRPr>
            </a:lvl9pPr>
          </a:lstStyle>
          <a:p>
            <a:pPr defTabSz="912813" fontAlgn="base">
              <a:spcBef>
                <a:spcPct val="0"/>
              </a:spcBef>
              <a:spcAft>
                <a:spcPct val="0"/>
              </a:spcAft>
            </a:pPr>
            <a:fld id="{0D43892C-510C-4AD3-8B45-7006B1638144}" type="slidenum">
              <a:rPr lang="en-US">
                <a:latin typeface="Calibri" pitchFamily="34" charset="0"/>
              </a:rPr>
              <a:pPr defTabSz="912813" fontAlgn="base">
                <a:spcBef>
                  <a:spcPct val="0"/>
                </a:spcBef>
                <a:spcAft>
                  <a:spcPct val="0"/>
                </a:spcAft>
              </a:pPr>
              <a:t>1</a:t>
            </a:fld>
            <a:endParaRPr 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5/28/2012 10:26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5/28/2012 10:26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In additions to the Nucleus we have the kernel and applications in C#, which we compiled to typed assembly using Bartok.  We check this using the Tal checker.</a:t>
            </a:r>
          </a:p>
          <a:p>
            <a:pPr>
              <a:buFont typeface="Arial" pitchFamily="34" charset="0"/>
              <a:buChar char="•"/>
            </a:pPr>
            <a:r>
              <a:rPr lang="en-US" baseline="0" dirty="0" smtClean="0"/>
              <a:t>The C# code is untrusted: we do not have to trust its correctness because any C# code that runs goes through the TAL checker.</a:t>
            </a:r>
          </a:p>
          <a:p>
            <a:pPr>
              <a:buFont typeface="Arial" pitchFamily="34" charset="0"/>
              <a:buChar char="•"/>
            </a:pPr>
            <a:r>
              <a:rPr lang="en-US" baseline="0" dirty="0" smtClean="0"/>
              <a:t>To create the bootable CD-ROM image, we translate and assembly the Nucleus and link it with the kernel.</a:t>
            </a:r>
          </a:p>
          <a:p>
            <a:pPr>
              <a:buFont typeface="Arial" pitchFamily="34" charset="0"/>
              <a:buChar char="•"/>
            </a:pPr>
            <a:r>
              <a:rPr lang="en-US" baseline="0" dirty="0" smtClean="0"/>
              <a:t>Other than the trusted specification, all other instructions in the system have been verified.</a:t>
            </a:r>
            <a:endParaRPr lang="en-US" dirty="0" smtClean="0"/>
          </a:p>
          <a:p>
            <a:endParaRPr lang="en-US" dirty="0" smtClean="0"/>
          </a:p>
          <a:p>
            <a:r>
              <a:rPr lang="en-US" dirty="0" smtClean="0"/>
              <a:t>TRANSITION: Now we will show that we have indeed built</a:t>
            </a:r>
            <a:r>
              <a:rPr lang="en-US" baseline="0" dirty="0" smtClean="0"/>
              <a:t> a real system using a scalable approach.</a:t>
            </a:r>
            <a:endParaRPr lang="en-US" dirty="0" smtClean="0"/>
          </a:p>
        </p:txBody>
      </p:sp>
      <p:sp>
        <p:nvSpPr>
          <p:cNvPr id="4" name="Slide Number Placeholder 3"/>
          <p:cNvSpPr>
            <a:spLocks noGrp="1"/>
          </p:cNvSpPr>
          <p:nvPr>
            <p:ph type="sldNum" sz="quarter" idx="10"/>
          </p:nvPr>
        </p:nvSpPr>
        <p:spPr/>
        <p:txBody>
          <a:bodyPr/>
          <a:lstStyle/>
          <a:p>
            <a:fld id="{9DFE22D0-0CBC-4FDE-BADD-F9856CAB7626}" type="slidenum">
              <a:rPr lang="en-US" smtClean="0">
                <a:solidFill>
                  <a:prstClr val="black"/>
                </a:solidFill>
              </a:rPr>
              <a:pPr/>
              <a:t>28</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descr="top_banner.png"/>
          <p:cNvPicPr>
            <a:picLocks noChangeAspect="1"/>
          </p:cNvPicPr>
          <p:nvPr userDrawn="1"/>
        </p:nvPicPr>
        <p:blipFill>
          <a:blip r:embed="rId2" cstate="print">
            <a:extLst/>
          </a:blip>
          <a:srcRect/>
          <a:stretch>
            <a:fillRect/>
          </a:stretch>
        </p:blipFill>
        <p:spPr bwMode="auto">
          <a:xfrm>
            <a:off x="0" y="0"/>
            <a:ext cx="9144000" cy="1031875"/>
          </a:xfrm>
          <a:prstGeom prst="rect">
            <a:avLst/>
          </a:prstGeom>
          <a:extLst/>
        </p:spPr>
      </p:pic>
      <p:sp>
        <p:nvSpPr>
          <p:cNvPr id="2" name="Title 1"/>
          <p:cNvSpPr>
            <a:spLocks noGrp="1"/>
          </p:cNvSpPr>
          <p:nvPr>
            <p:ph type="ctrTitle"/>
          </p:nvPr>
        </p:nvSpPr>
        <p:spPr>
          <a:xfrm>
            <a:off x="722314" y="1905002"/>
            <a:ext cx="7690115" cy="750205"/>
          </a:xfrm>
          <a:noFill/>
          <a:ln w="9525">
            <a:noFill/>
            <a:miter lim="800000"/>
            <a:headEnd/>
            <a:tailEnd/>
          </a:ln>
        </p:spPr>
        <p:txBody>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60"/>
            <a:ext cx="7690116" cy="473207"/>
          </a:xfrm>
          <a:noFill/>
          <a:ln w="9525">
            <a:noFill/>
            <a:miter lim="800000"/>
            <a:headEnd/>
            <a:tailEnd/>
          </a:ln>
        </p:spPr>
        <p:txBody>
          <a:bodyPr anchor="b"/>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750" y="2365376"/>
            <a:ext cx="7305905" cy="1000270"/>
          </a:xfrm>
          <a:prstGeom prst="rect">
            <a:avLst/>
          </a:prstGeom>
          <a:noFill/>
        </p:spPr>
        <p:txBody>
          <a:bodyPr wrap="none" lIns="76197" tIns="38098" rIns="76197" bIns="38098">
            <a:spAutoFit/>
          </a:bodyPr>
          <a:lstStyle/>
          <a:p>
            <a:pPr defTabSz="914363" fontAlgn="auto">
              <a:spcBef>
                <a:spcPts val="0"/>
              </a:spcBef>
              <a:spcAft>
                <a:spcPts val="0"/>
              </a:spcAft>
              <a:defRPr/>
            </a:pPr>
            <a:r>
              <a:rPr lang="en-US" sz="6000" dirty="0">
                <a:solidFill>
                  <a:schemeClr val="bg1"/>
                </a:solidFill>
                <a:latin typeface="+mn-lt"/>
              </a:rPr>
              <a:t>WALK-IN GOES HERE</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extLst>
      <p:ext uri="{BB962C8B-B14F-4D97-AF65-F5344CB8AC3E}">
        <p14:creationId xmlns:p14="http://schemas.microsoft.com/office/powerpoint/2010/main" val="30606188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cstate="print"/>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221731740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r>
              <a:rPr lang="en-US" dirty="0"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cstate="print"/>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012859"/>
          </a:xfrm>
        </p:spPr>
        <p:txBody>
          <a:bodyPr/>
          <a:lstStyle>
            <a:lvl1pPr>
              <a:lnSpc>
                <a:spcPct val="90000"/>
              </a:lnSpc>
              <a:defRPr sz="2800">
                <a:latin typeface="Calibri" pitchFamily="34" charset="0"/>
              </a:defRPr>
            </a:lvl1pPr>
            <a:lvl2pPr>
              <a:lnSpc>
                <a:spcPct val="90000"/>
              </a:lnSpc>
              <a:defRPr sz="2400">
                <a:latin typeface="Calibri" pitchFamily="34" charset="0"/>
              </a:defRPr>
            </a:lvl2pPr>
            <a:lvl3pPr>
              <a:lnSpc>
                <a:spcPct val="90000"/>
              </a:lnSpc>
              <a:defRPr sz="2400">
                <a:latin typeface="Calibri" pitchFamily="34" charset="0"/>
              </a:defRPr>
            </a:lvl3pPr>
            <a:lvl4pPr>
              <a:lnSpc>
                <a:spcPct val="90000"/>
              </a:lnSpc>
              <a:defRPr sz="2400">
                <a:latin typeface="Calibri" pitchFamily="34" charset="0"/>
              </a:defRPr>
            </a:lvl4pPr>
            <a:lvl5pPr>
              <a:lnSpc>
                <a:spcPct val="90000"/>
              </a:lnSpc>
              <a:defRPr sz="2400">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a:xfrm>
            <a:off x="3124200" y="6356350"/>
            <a:ext cx="2895600" cy="365125"/>
          </a:xfrm>
          <a:prstGeom prst="rect">
            <a:avLst/>
          </a:prstGeom>
        </p:spPr>
        <p:txBody>
          <a:bodyPr/>
          <a:lstStyle>
            <a:lvl1pPr>
              <a:defRPr sz="1200"/>
            </a:lvl1pPr>
          </a:lstStyle>
          <a:p>
            <a:pPr defTabSz="914363" fontAlgn="auto">
              <a:spcBef>
                <a:spcPts val="0"/>
              </a:spcBef>
              <a:spcAft>
                <a:spcPts val="0"/>
              </a:spcAft>
            </a:pPr>
            <a:r>
              <a:rPr lang="en-US" dirty="0" err="1" smtClean="0">
                <a:solidFill>
                  <a:srgbClr val="FFFFFF"/>
                </a:solidFill>
                <a:latin typeface="Calibri" pitchFamily="34" charset="0"/>
              </a:rPr>
              <a:t>SMT@Microsoft</a:t>
            </a:r>
            <a:endParaRPr lang="en-US" dirty="0">
              <a:solidFill>
                <a:srgbClr val="FFFFFF"/>
              </a:solidFill>
              <a:latin typeface="Segoe"/>
            </a:endParaRPr>
          </a:p>
        </p:txBody>
      </p:sp>
    </p:spTree>
    <p:extLst>
      <p:ext uri="{BB962C8B-B14F-4D97-AF65-F5344CB8AC3E}">
        <p14:creationId xmlns:p14="http://schemas.microsoft.com/office/powerpoint/2010/main" val="33401921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a:xfrm>
            <a:off x="3124200" y="6356350"/>
            <a:ext cx="2895600" cy="365125"/>
          </a:xfrm>
          <a:prstGeom prst="rect">
            <a:avLst/>
          </a:prstGeom>
        </p:spPr>
        <p:txBody>
          <a:bodyPr/>
          <a:lstStyle>
            <a:lvl1pPr>
              <a:defRPr sz="1200"/>
            </a:lvl1pPr>
          </a:lstStyle>
          <a:p>
            <a:pPr defTabSz="914363" fontAlgn="auto">
              <a:spcBef>
                <a:spcPts val="0"/>
              </a:spcBef>
              <a:spcAft>
                <a:spcPts val="0"/>
              </a:spcAft>
            </a:pPr>
            <a:r>
              <a:rPr lang="en-US" dirty="0" err="1" smtClean="0">
                <a:solidFill>
                  <a:srgbClr val="FFFFFF"/>
                </a:solidFill>
                <a:latin typeface="Calibri" pitchFamily="34" charset="0"/>
              </a:rPr>
              <a:t>SMT@Microsoft</a:t>
            </a:r>
            <a:endParaRPr lang="en-US" dirty="0">
              <a:solidFill>
                <a:srgbClr val="FFFFFF"/>
              </a:solidFill>
              <a:latin typeface="Segoe"/>
            </a:endParaRPr>
          </a:p>
        </p:txBody>
      </p:sp>
    </p:spTree>
    <p:extLst>
      <p:ext uri="{BB962C8B-B14F-4D97-AF65-F5344CB8AC3E}">
        <p14:creationId xmlns:p14="http://schemas.microsoft.com/office/powerpoint/2010/main" val="2776818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a:xfrm>
            <a:off x="3124200" y="6356350"/>
            <a:ext cx="2895600" cy="365125"/>
          </a:xfrm>
          <a:prstGeom prst="rect">
            <a:avLst/>
          </a:prstGeom>
        </p:spPr>
        <p:txBody>
          <a:bodyPr/>
          <a:lstStyle>
            <a:lvl1pPr>
              <a:defRPr sz="1200"/>
            </a:lvl1pPr>
          </a:lstStyle>
          <a:p>
            <a:pPr defTabSz="914363" fontAlgn="auto">
              <a:spcBef>
                <a:spcPts val="0"/>
              </a:spcBef>
              <a:spcAft>
                <a:spcPts val="0"/>
              </a:spcAft>
            </a:pPr>
            <a:r>
              <a:rPr lang="en-US" dirty="0" err="1" smtClean="0">
                <a:solidFill>
                  <a:srgbClr val="FFFFFF"/>
                </a:solidFill>
                <a:latin typeface="Calibri" pitchFamily="34" charset="0"/>
              </a:rPr>
              <a:t>SMT@Microsoft</a:t>
            </a:r>
            <a:endParaRPr lang="en-US" dirty="0">
              <a:solidFill>
                <a:srgbClr val="FFFFFF"/>
              </a:solidFill>
              <a:latin typeface="Segoe"/>
            </a:endParaRPr>
          </a:p>
        </p:txBody>
      </p:sp>
    </p:spTree>
    <p:extLst>
      <p:ext uri="{BB962C8B-B14F-4D97-AF65-F5344CB8AC3E}">
        <p14:creationId xmlns:p14="http://schemas.microsoft.com/office/powerpoint/2010/main" val="29631463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a:xfrm>
            <a:off x="3124200" y="6356350"/>
            <a:ext cx="2895600" cy="365125"/>
          </a:xfrm>
          <a:prstGeom prst="rect">
            <a:avLst/>
          </a:prstGeom>
        </p:spPr>
        <p:txBody>
          <a:bodyPr/>
          <a:lstStyle/>
          <a:p>
            <a:pPr defTabSz="914363" fontAlgn="auto">
              <a:spcBef>
                <a:spcPts val="0"/>
              </a:spcBef>
              <a:spcAft>
                <a:spcPts val="0"/>
              </a:spcAft>
            </a:pPr>
            <a:r>
              <a:rPr lang="en-US" smtClean="0">
                <a:solidFill>
                  <a:srgbClr val="FFFFFF"/>
                </a:solidFill>
                <a:latin typeface="Segoe"/>
              </a:rPr>
              <a:t>Z3: An Efficient SMT Solver</a:t>
            </a:r>
            <a:endParaRPr lang="en-US" dirty="0">
              <a:solidFill>
                <a:srgbClr val="FFFFFF"/>
              </a:solidFill>
              <a:latin typeface="Segoe"/>
            </a:endParaRPr>
          </a:p>
        </p:txBody>
      </p:sp>
    </p:spTree>
    <p:extLst>
      <p:ext uri="{BB962C8B-B14F-4D97-AF65-F5344CB8AC3E}">
        <p14:creationId xmlns:p14="http://schemas.microsoft.com/office/powerpoint/2010/main" val="2611425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a:xfrm>
            <a:off x="3124200" y="6356350"/>
            <a:ext cx="2895600" cy="365125"/>
          </a:xfrm>
          <a:prstGeom prst="rect">
            <a:avLst/>
          </a:prstGeom>
        </p:spPr>
        <p:txBody>
          <a:bodyPr/>
          <a:lstStyle>
            <a:lvl1pPr>
              <a:defRPr sz="1200"/>
            </a:lvl1pPr>
          </a:lstStyle>
          <a:p>
            <a:pPr defTabSz="914363" fontAlgn="auto">
              <a:spcBef>
                <a:spcPts val="0"/>
              </a:spcBef>
              <a:spcAft>
                <a:spcPts val="0"/>
              </a:spcAft>
            </a:pPr>
            <a:r>
              <a:rPr lang="en-US" dirty="0" err="1" smtClean="0">
                <a:solidFill>
                  <a:srgbClr val="FFFFFF"/>
                </a:solidFill>
                <a:latin typeface="Calibri" pitchFamily="34" charset="0"/>
              </a:rPr>
              <a:t>SMT@Microsoft</a:t>
            </a:r>
            <a:endParaRPr lang="en-US" dirty="0">
              <a:solidFill>
                <a:srgbClr val="FFFFFF"/>
              </a:solidFill>
              <a:latin typeface="Segoe"/>
            </a:endParaRPr>
          </a:p>
        </p:txBody>
      </p:sp>
    </p:spTree>
    <p:extLst>
      <p:ext uri="{BB962C8B-B14F-4D97-AF65-F5344CB8AC3E}">
        <p14:creationId xmlns:p14="http://schemas.microsoft.com/office/powerpoint/2010/main" val="14998461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3" descr="top_banner.png"/>
          <p:cNvPicPr>
            <a:picLocks noChangeAspect="1"/>
          </p:cNvPicPr>
          <p:nvPr userDrawn="1"/>
        </p:nvPicPr>
        <p:blipFill>
          <a:blip r:embed="rId2" cstate="print">
            <a:extLst/>
          </a:blip>
          <a:srcRect/>
          <a:stretch>
            <a:fillRect/>
          </a:stretch>
        </p:blipFill>
        <p:spPr bwMode="auto">
          <a:xfrm>
            <a:off x="1" y="0"/>
            <a:ext cx="9142413" cy="1031875"/>
          </a:xfrm>
          <a:prstGeom prst="rect">
            <a:avLst/>
          </a:prstGeom>
          <a:extLst/>
        </p:spPr>
      </p:pic>
      <p:sp>
        <p:nvSpPr>
          <p:cNvPr id="2" name="Title 1"/>
          <p:cNvSpPr>
            <a:spLocks noGrp="1"/>
          </p:cNvSpPr>
          <p:nvPr>
            <p:ph type="ctrTitle"/>
          </p:nvPr>
        </p:nvSpPr>
        <p:spPr>
          <a:xfrm>
            <a:off x="722314" y="2365377"/>
            <a:ext cx="7690115" cy="750205"/>
          </a:xfrm>
          <a:noFill/>
          <a:ln w="9525">
            <a:noFill/>
            <a:miter lim="800000"/>
            <a:headEnd/>
            <a:tailEnd/>
          </a:ln>
        </p:spPr>
        <p:txBody>
          <a:bodyPr rtlCol="0"/>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60"/>
            <a:ext cx="7043208" cy="473207"/>
          </a:xfrm>
          <a:noFill/>
          <a:ln w="9525">
            <a:noFill/>
            <a:miter lim="800000"/>
            <a:headEnd/>
            <a:tailEnd/>
          </a:ln>
        </p:spPr>
        <p:txBody>
          <a:bodyPr rtlCol="0" anchor="b"/>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1369220" y="-1819339"/>
            <a:ext cx="7043208" cy="415498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smtClean="0"/>
              <a:t>Click to edit Master text styles</a:t>
            </a:r>
          </a:p>
        </p:txBody>
      </p:sp>
    </p:spTree>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9841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extLst>
      <p:ext uri="{BB962C8B-B14F-4D97-AF65-F5344CB8AC3E}">
        <p14:creationId xmlns:p14="http://schemas.microsoft.com/office/powerpoint/2010/main" val="35875539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pPr defTabSz="914363" fontAlgn="auto">
              <a:spcBef>
                <a:spcPts val="0"/>
              </a:spcBef>
              <a:spcAft>
                <a:spcPts val="0"/>
              </a:spcAft>
            </a:pPr>
            <a:r>
              <a:rPr lang="en-US" sz="6000" dirty="0" smtClean="0">
                <a:solidFill>
                  <a:srgbClr val="000000"/>
                </a:solidFill>
                <a:latin typeface="Segoe"/>
              </a:rPr>
              <a:t>WALK-IN GOES HERE</a:t>
            </a:r>
            <a:endParaRPr lang="en-US" sz="6000" dirty="0">
              <a:solidFill>
                <a:srgbClr val="000000"/>
              </a:solidFill>
              <a:latin typeface="Segoe"/>
            </a:endParaRPr>
          </a:p>
        </p:txBody>
      </p:sp>
    </p:spTree>
    <p:extLst>
      <p:ext uri="{BB962C8B-B14F-4D97-AF65-F5344CB8AC3E}">
        <p14:creationId xmlns:p14="http://schemas.microsoft.com/office/powerpoint/2010/main" val="25987796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19752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4648624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extLst>
      <p:ext uri="{BB962C8B-B14F-4D97-AF65-F5344CB8AC3E}">
        <p14:creationId xmlns:p14="http://schemas.microsoft.com/office/powerpoint/2010/main" val="15527404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cstate="print"/>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27852866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r>
              <a:rPr lang="en-US" dirty="0"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cstate="print"/>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012859"/>
          </a:xfrm>
        </p:spPr>
        <p:txBody>
          <a:bodyPr/>
          <a:lstStyle>
            <a:lvl1pPr>
              <a:lnSpc>
                <a:spcPct val="90000"/>
              </a:lnSpc>
              <a:defRPr sz="2800">
                <a:latin typeface="Calibri" pitchFamily="34" charset="0"/>
              </a:defRPr>
            </a:lvl1pPr>
            <a:lvl2pPr>
              <a:lnSpc>
                <a:spcPct val="90000"/>
              </a:lnSpc>
              <a:defRPr sz="2400">
                <a:latin typeface="Calibri" pitchFamily="34" charset="0"/>
              </a:defRPr>
            </a:lvl2pPr>
            <a:lvl3pPr>
              <a:lnSpc>
                <a:spcPct val="90000"/>
              </a:lnSpc>
              <a:defRPr sz="2400">
                <a:latin typeface="Calibri" pitchFamily="34" charset="0"/>
              </a:defRPr>
            </a:lvl3pPr>
            <a:lvl4pPr>
              <a:lnSpc>
                <a:spcPct val="90000"/>
              </a:lnSpc>
              <a:defRPr sz="2400">
                <a:latin typeface="Calibri" pitchFamily="34" charset="0"/>
              </a:defRPr>
            </a:lvl4pPr>
            <a:lvl5pPr>
              <a:lnSpc>
                <a:spcPct val="90000"/>
              </a:lnSpc>
              <a:defRPr sz="2400">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a:xfrm>
            <a:off x="3124200" y="6356350"/>
            <a:ext cx="2895600" cy="365125"/>
          </a:xfrm>
          <a:prstGeom prst="rect">
            <a:avLst/>
          </a:prstGeom>
        </p:spPr>
        <p:txBody>
          <a:bodyPr/>
          <a:lstStyle>
            <a:lvl1pPr>
              <a:defRPr sz="1200"/>
            </a:lvl1pPr>
          </a:lstStyle>
          <a:p>
            <a:pPr defTabSz="914363" fontAlgn="auto">
              <a:spcBef>
                <a:spcPts val="0"/>
              </a:spcBef>
              <a:spcAft>
                <a:spcPts val="0"/>
              </a:spcAft>
            </a:pPr>
            <a:r>
              <a:rPr lang="en-US" dirty="0" err="1" smtClean="0">
                <a:solidFill>
                  <a:srgbClr val="FFFFFF"/>
                </a:solidFill>
                <a:latin typeface="Calibri" pitchFamily="34" charset="0"/>
              </a:rPr>
              <a:t>SMT@Microsoft</a:t>
            </a:r>
            <a:endParaRPr lang="en-US" dirty="0">
              <a:solidFill>
                <a:srgbClr val="FFFFFF"/>
              </a:solidFill>
              <a:latin typeface="Segoe"/>
            </a:endParaRPr>
          </a:p>
        </p:txBody>
      </p:sp>
    </p:spTree>
    <p:extLst>
      <p:ext uri="{BB962C8B-B14F-4D97-AF65-F5344CB8AC3E}">
        <p14:creationId xmlns:p14="http://schemas.microsoft.com/office/powerpoint/2010/main" val="36754729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a:xfrm>
            <a:off x="3124200" y="6356350"/>
            <a:ext cx="2895600" cy="365125"/>
          </a:xfrm>
          <a:prstGeom prst="rect">
            <a:avLst/>
          </a:prstGeom>
        </p:spPr>
        <p:txBody>
          <a:bodyPr/>
          <a:lstStyle>
            <a:lvl1pPr>
              <a:defRPr sz="1200"/>
            </a:lvl1pPr>
          </a:lstStyle>
          <a:p>
            <a:pPr defTabSz="914363" fontAlgn="auto">
              <a:spcBef>
                <a:spcPts val="0"/>
              </a:spcBef>
              <a:spcAft>
                <a:spcPts val="0"/>
              </a:spcAft>
            </a:pPr>
            <a:r>
              <a:rPr lang="en-US" dirty="0" err="1" smtClean="0">
                <a:solidFill>
                  <a:srgbClr val="FFFFFF"/>
                </a:solidFill>
                <a:latin typeface="Calibri" pitchFamily="34" charset="0"/>
              </a:rPr>
              <a:t>SMT@Microsoft</a:t>
            </a:r>
            <a:endParaRPr lang="en-US" dirty="0">
              <a:solidFill>
                <a:srgbClr val="FFFFFF"/>
              </a:solidFill>
              <a:latin typeface="Segoe"/>
            </a:endParaRPr>
          </a:p>
        </p:txBody>
      </p:sp>
    </p:spTree>
    <p:extLst>
      <p:ext uri="{BB962C8B-B14F-4D97-AF65-F5344CB8AC3E}">
        <p14:creationId xmlns:p14="http://schemas.microsoft.com/office/powerpoint/2010/main" val="2665336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a:xfrm>
            <a:off x="3124200" y="6356350"/>
            <a:ext cx="2895600" cy="365125"/>
          </a:xfrm>
          <a:prstGeom prst="rect">
            <a:avLst/>
          </a:prstGeom>
        </p:spPr>
        <p:txBody>
          <a:bodyPr/>
          <a:lstStyle>
            <a:lvl1pPr>
              <a:defRPr sz="1200"/>
            </a:lvl1pPr>
          </a:lstStyle>
          <a:p>
            <a:pPr defTabSz="914363" fontAlgn="auto">
              <a:spcBef>
                <a:spcPts val="0"/>
              </a:spcBef>
              <a:spcAft>
                <a:spcPts val="0"/>
              </a:spcAft>
            </a:pPr>
            <a:r>
              <a:rPr lang="en-US" dirty="0" err="1" smtClean="0">
                <a:solidFill>
                  <a:srgbClr val="FFFFFF"/>
                </a:solidFill>
                <a:latin typeface="Calibri" pitchFamily="34" charset="0"/>
              </a:rPr>
              <a:t>SMT@Microsoft</a:t>
            </a:r>
            <a:endParaRPr lang="en-US" dirty="0">
              <a:solidFill>
                <a:srgbClr val="FFFFFF"/>
              </a:solidFill>
              <a:latin typeface="Segoe"/>
            </a:endParaRPr>
          </a:p>
        </p:txBody>
      </p:sp>
    </p:spTree>
    <p:extLst>
      <p:ext uri="{BB962C8B-B14F-4D97-AF65-F5344CB8AC3E}">
        <p14:creationId xmlns:p14="http://schemas.microsoft.com/office/powerpoint/2010/main" val="36164384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 name="Picture 2" descr="C:\Program Files\Microsoft Resource DVD Artwork\DVD_ART\Artwork_Imagery\Shapes and Graphics\Bullets\Blue GEL .png"/>
          <p:cNvPicPr>
            <a:picLocks noChangeAspect="1" noChangeArrowheads="1"/>
          </p:cNvPicPr>
          <p:nvPr userDrawn="1"/>
        </p:nvPicPr>
        <p:blipFill>
          <a:blip r:embed="rId2" cstate="print">
            <a:extLst/>
          </a:blip>
          <a:srcRect/>
          <a:stretch>
            <a:fillRect/>
          </a:stretch>
        </p:blipFill>
        <p:spPr bwMode="auto">
          <a:xfrm>
            <a:off x="8826500" y="-317500"/>
            <a:ext cx="317500" cy="317500"/>
          </a:xfrm>
          <a:prstGeom prst="rect">
            <a:avLst/>
          </a:prstGeom>
          <a:extLst/>
        </p:spPr>
      </p:pic>
      <p:pic>
        <p:nvPicPr>
          <p:cNvPr id="6" name="Picture 3" descr="S:\ResourceDVD\Clip_Installer\DVD_ART\BoxShots_Logos\Microsoft Research\Microsoft Research b.png"/>
          <p:cNvPicPr>
            <a:picLocks noChangeAspect="1" noChangeArrowheads="1"/>
          </p:cNvPicPr>
          <p:nvPr userDrawn="1"/>
        </p:nvPicPr>
        <p:blipFill>
          <a:blip r:embed="rId3" cstate="print">
            <a:extLst/>
          </a:blip>
          <a:srcRect/>
          <a:stretch>
            <a:fillRect/>
          </a:stretch>
        </p:blipFill>
        <p:spPr bwMode="auto">
          <a:xfrm>
            <a:off x="7453314" y="6248400"/>
            <a:ext cx="1398587" cy="388938"/>
          </a:xfrm>
          <a:prstGeom prst="rect">
            <a:avLst/>
          </a:prstGeom>
          <a:extLst/>
        </p:spPr>
      </p:pic>
      <p:sp>
        <p:nvSpPr>
          <p:cNvPr id="2" name="Title 1"/>
          <p:cNvSpPr>
            <a:spLocks noGrp="1"/>
          </p:cNvSpPr>
          <p:nvPr>
            <p:ph type="title"/>
          </p:nvPr>
        </p:nvSpPr>
        <p:spPr>
          <a:xfrm>
            <a:off x="381000" y="230187"/>
            <a:ext cx="8382000" cy="750205"/>
          </a:xfrm>
          <a:noFill/>
          <a:ln w="9525">
            <a:noFill/>
            <a:miter lim="800000"/>
            <a:headEnd/>
            <a:tailEnd/>
          </a:ln>
        </p:spPr>
        <p:txBody>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5"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a:xfrm>
            <a:off x="3124200" y="6356350"/>
            <a:ext cx="2895600" cy="365125"/>
          </a:xfrm>
          <a:prstGeom prst="rect">
            <a:avLst/>
          </a:prstGeom>
        </p:spPr>
        <p:txBody>
          <a:bodyPr/>
          <a:lstStyle/>
          <a:p>
            <a:pPr defTabSz="914363" fontAlgn="auto">
              <a:spcBef>
                <a:spcPts val="0"/>
              </a:spcBef>
              <a:spcAft>
                <a:spcPts val="0"/>
              </a:spcAft>
            </a:pPr>
            <a:r>
              <a:rPr lang="en-US" smtClean="0">
                <a:solidFill>
                  <a:srgbClr val="FFFFFF"/>
                </a:solidFill>
                <a:latin typeface="Segoe"/>
              </a:rPr>
              <a:t>Z3: An Efficient SMT Solver</a:t>
            </a:r>
            <a:endParaRPr lang="en-US" dirty="0">
              <a:solidFill>
                <a:srgbClr val="FFFFFF"/>
              </a:solidFill>
              <a:latin typeface="Segoe"/>
            </a:endParaRPr>
          </a:p>
        </p:txBody>
      </p:sp>
    </p:spTree>
    <p:extLst>
      <p:ext uri="{BB962C8B-B14F-4D97-AF65-F5344CB8AC3E}">
        <p14:creationId xmlns:p14="http://schemas.microsoft.com/office/powerpoint/2010/main" val="367337296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a:xfrm>
            <a:off x="3124200" y="6356350"/>
            <a:ext cx="2895600" cy="365125"/>
          </a:xfrm>
          <a:prstGeom prst="rect">
            <a:avLst/>
          </a:prstGeom>
        </p:spPr>
        <p:txBody>
          <a:bodyPr/>
          <a:lstStyle>
            <a:lvl1pPr>
              <a:defRPr sz="1200"/>
            </a:lvl1pPr>
          </a:lstStyle>
          <a:p>
            <a:pPr defTabSz="914363" fontAlgn="auto">
              <a:spcBef>
                <a:spcPts val="0"/>
              </a:spcBef>
              <a:spcAft>
                <a:spcPts val="0"/>
              </a:spcAft>
            </a:pPr>
            <a:r>
              <a:rPr lang="en-US" dirty="0" err="1" smtClean="0">
                <a:solidFill>
                  <a:srgbClr val="FFFFFF"/>
                </a:solidFill>
                <a:latin typeface="Calibri" pitchFamily="34" charset="0"/>
              </a:rPr>
              <a:t>SMT@Microsoft</a:t>
            </a:r>
            <a:endParaRPr lang="en-US" dirty="0">
              <a:solidFill>
                <a:srgbClr val="FFFFFF"/>
              </a:solidFill>
              <a:latin typeface="Segoe"/>
            </a:endParaRPr>
          </a:p>
        </p:txBody>
      </p:sp>
    </p:spTree>
    <p:extLst>
      <p:ext uri="{BB962C8B-B14F-4D97-AF65-F5344CB8AC3E}">
        <p14:creationId xmlns:p14="http://schemas.microsoft.com/office/powerpoint/2010/main" val="35511589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1883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extLst>
      <p:ext uri="{BB962C8B-B14F-4D97-AF65-F5344CB8AC3E}">
        <p14:creationId xmlns:p14="http://schemas.microsoft.com/office/powerpoint/2010/main" val="18776940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pPr defTabSz="914363" fontAlgn="auto">
              <a:spcBef>
                <a:spcPts val="0"/>
              </a:spcBef>
              <a:spcAft>
                <a:spcPts val="0"/>
              </a:spcAft>
            </a:pPr>
            <a:r>
              <a:rPr lang="en-US" sz="6000" dirty="0" smtClean="0">
                <a:solidFill>
                  <a:srgbClr val="000000"/>
                </a:solidFill>
                <a:latin typeface="Segoe"/>
              </a:rPr>
              <a:t>WALK-IN GOES HERE</a:t>
            </a:r>
            <a:endParaRPr lang="en-US" sz="6000" dirty="0">
              <a:solidFill>
                <a:srgbClr val="000000"/>
              </a:solidFill>
              <a:latin typeface="Segoe"/>
            </a:endParaRPr>
          </a:p>
        </p:txBody>
      </p:sp>
    </p:spTree>
    <p:extLst>
      <p:ext uri="{BB962C8B-B14F-4D97-AF65-F5344CB8AC3E}">
        <p14:creationId xmlns:p14="http://schemas.microsoft.com/office/powerpoint/2010/main" val="16706629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24725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9482967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35E5A7-8666-439D-88DD-AC573AD6267A}" type="datetime1">
              <a:rPr lang="en-US" smtClean="0">
                <a:solidFill>
                  <a:prstClr val="black">
                    <a:tint val="75000"/>
                  </a:prstClr>
                </a:solidFill>
              </a:rPr>
              <a:pPr/>
              <a:t>5/28/2012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Safe to the Last Instruction / Jean Yang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64B49AE-0108-471B-9842-CBF24D3AA3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990880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B2DF29-EC77-4083-8FA7-94DA3FC32F22}" type="datetime1">
              <a:rPr lang="en-US" smtClean="0">
                <a:solidFill>
                  <a:prstClr val="black">
                    <a:tint val="75000"/>
                  </a:prstClr>
                </a:solidFill>
              </a:rPr>
              <a:pPr/>
              <a:t>5/28/2012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Safe to the Last Instruction / Jean Yang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64B49AE-0108-471B-9842-CBF24D3AA3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451729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261506-CA8E-4C8C-89D3-1563FE7BF72C}" type="datetime1">
              <a:rPr lang="en-US" smtClean="0">
                <a:solidFill>
                  <a:prstClr val="black">
                    <a:tint val="75000"/>
                  </a:prstClr>
                </a:solidFill>
              </a:rPr>
              <a:pPr/>
              <a:t>5/28/2012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Safe to the Last Instruction / Jean Yang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64B49AE-0108-471B-9842-CBF24D3AA3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529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5B1770-1182-4ABF-B293-E54B3B330940}" type="datetime1">
              <a:rPr lang="en-US" smtClean="0">
                <a:solidFill>
                  <a:prstClr val="black">
                    <a:tint val="75000"/>
                  </a:prstClr>
                </a:solidFill>
              </a:rPr>
              <a:pPr/>
              <a:t>5/28/2012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Safe to the Last Instruction / Jean Yang</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64B49AE-0108-471B-9842-CBF24D3AA3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3520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673985-4673-4AAB-AB43-8EA039D9B9EC}" type="datetime1">
              <a:rPr lang="en-US" smtClean="0">
                <a:solidFill>
                  <a:prstClr val="black">
                    <a:tint val="75000"/>
                  </a:prstClr>
                </a:solidFill>
              </a:rPr>
              <a:pPr/>
              <a:t>5/28/2012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Safe to the Last Instruction / Jean Yang</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64B49AE-0108-471B-9842-CBF24D3AA3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7963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41F050-5C35-4853-98EB-07732E70CD90}" type="datetime1">
              <a:rPr lang="en-US" smtClean="0">
                <a:solidFill>
                  <a:prstClr val="black">
                    <a:tint val="75000"/>
                  </a:prstClr>
                </a:solidFill>
              </a:rPr>
              <a:pPr/>
              <a:t>5/28/2012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Safe to the Last Instruction / Jean Yang</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64B49AE-0108-471B-9842-CBF24D3AA3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1801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AD195E-AFBF-4FBE-A45B-896D98A8AD52}" type="datetime1">
              <a:rPr lang="en-US" smtClean="0">
                <a:solidFill>
                  <a:prstClr val="black">
                    <a:tint val="75000"/>
                  </a:prstClr>
                </a:solidFill>
              </a:rPr>
              <a:pPr/>
              <a:t>5/28/2012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Safe to the Last Instruction / Jean Yang</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64B49AE-0108-471B-9842-CBF24D3AA3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17483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F6CA0D-D001-42E0-8916-C740ADA235FE}" type="datetime1">
              <a:rPr lang="en-US" smtClean="0">
                <a:solidFill>
                  <a:prstClr val="black">
                    <a:tint val="75000"/>
                  </a:prstClr>
                </a:solidFill>
              </a:rPr>
              <a:pPr/>
              <a:t>5/28/2012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Safe to the Last Instruction / Jean Yang</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64B49AE-0108-471B-9842-CBF24D3AA3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1996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2972DE-B2B9-4C1C-83F3-02AB95643EDD}" type="datetime1">
              <a:rPr lang="en-US" smtClean="0">
                <a:solidFill>
                  <a:prstClr val="black">
                    <a:tint val="75000"/>
                  </a:prstClr>
                </a:solidFill>
              </a:rPr>
              <a:pPr/>
              <a:t>5/28/2012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Safe to the Last Instruction / Jean Yang</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64B49AE-0108-471B-9842-CBF24D3AA3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7108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C8086F-B8F7-451C-9ADF-9A166549F76E}" type="datetime1">
              <a:rPr lang="en-US" smtClean="0">
                <a:solidFill>
                  <a:prstClr val="black">
                    <a:tint val="75000"/>
                  </a:prstClr>
                </a:solidFill>
              </a:rPr>
              <a:pPr/>
              <a:t>5/28/2012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Safe to the Last Instruction / Jean Yang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64B49AE-0108-471B-9842-CBF24D3AA3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39091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31E3F7-DCA0-444E-8DE8-9ED7D3B0677B}" type="datetime1">
              <a:rPr lang="en-US" smtClean="0">
                <a:solidFill>
                  <a:prstClr val="black">
                    <a:tint val="75000"/>
                  </a:prstClr>
                </a:solidFill>
              </a:rPr>
              <a:pPr/>
              <a:t>5/28/2012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Safe to the Last Instruction / Jean Yang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64B49AE-0108-471B-9842-CBF24D3AA39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1969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3" descr="S:\ResourceDVD\Clip_Installer\DVD_ART\BoxShots_Logos\Microsoft Research\Microsoft Research b.png"/>
          <p:cNvPicPr>
            <a:picLocks noChangeAspect="1" noChangeArrowheads="1"/>
          </p:cNvPicPr>
          <p:nvPr userDrawn="1"/>
        </p:nvPicPr>
        <p:blipFill>
          <a:blip r:embed="rId2" cstate="print">
            <a:extLst/>
          </a:blip>
          <a:srcRect/>
          <a:stretch>
            <a:fillRect/>
          </a:stretch>
        </p:blipFill>
        <p:spPr bwMode="auto">
          <a:xfrm>
            <a:off x="7453314" y="6248400"/>
            <a:ext cx="1398587" cy="388938"/>
          </a:xfrm>
          <a:prstGeom prst="rect">
            <a:avLst/>
          </a:prstGeom>
          <a:extLst/>
        </p:spPr>
      </p:pic>
      <p:sp>
        <p:nvSpPr>
          <p:cNvPr id="2" name="Title 1"/>
          <p:cNvSpPr>
            <a:spLocks noGrp="1"/>
          </p:cNvSpPr>
          <p:nvPr>
            <p:ph type="title"/>
          </p:nvPr>
        </p:nvSpPr>
        <p:spPr>
          <a:xfrm>
            <a:off x="381000" y="230187"/>
            <a:ext cx="8382000" cy="750205"/>
          </a:xfrm>
          <a:noFill/>
          <a:ln w="9525">
            <a:noFill/>
            <a:miter lim="800000"/>
            <a:headEnd/>
            <a:tailEnd/>
          </a:ln>
        </p:spPr>
        <p:txBody>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3" descr="S:\ResourceDVD\Clip_Installer\DVD_ART\BoxShots_Logos\Microsoft Research\Microsoft Research b.png"/>
          <p:cNvPicPr>
            <a:picLocks noChangeAspect="1" noChangeArrowheads="1"/>
          </p:cNvPicPr>
          <p:nvPr userDrawn="1"/>
        </p:nvPicPr>
        <p:blipFill>
          <a:blip r:embed="rId2" cstate="print">
            <a:extLst/>
          </a:blip>
          <a:srcRect/>
          <a:stretch>
            <a:fillRect/>
          </a:stretch>
        </p:blipFill>
        <p:spPr bwMode="auto">
          <a:xfrm>
            <a:off x="7453314" y="6248400"/>
            <a:ext cx="1398587" cy="388938"/>
          </a:xfrm>
          <a:prstGeom prst="rect">
            <a:avLst/>
          </a:prstGeom>
          <a:extLst/>
        </p:spPr>
      </p:pic>
      <p:sp>
        <p:nvSpPr>
          <p:cNvPr id="2" name="Title 1"/>
          <p:cNvSpPr>
            <a:spLocks noGrp="1"/>
          </p:cNvSpPr>
          <p:nvPr>
            <p:ph type="title"/>
          </p:nvPr>
        </p:nvSpPr>
        <p:spPr>
          <a:xfrm>
            <a:off x="381000" y="230187"/>
            <a:ext cx="8382000" cy="750205"/>
          </a:xfrm>
          <a:noFill/>
          <a:ln w="9525">
            <a:noFill/>
            <a:miter lim="800000"/>
            <a:headEnd/>
            <a:tailEnd/>
          </a:ln>
        </p:spPr>
        <p:txBody>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5"/>
            <a:ext cx="4114800"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5"/>
            <a:ext cx="4117019"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2" name="Picture 3" descr="top_banner.png"/>
          <p:cNvPicPr>
            <a:picLocks noChangeAspect="1"/>
          </p:cNvPicPr>
          <p:nvPr userDrawn="1"/>
        </p:nvPicPr>
        <p:blipFill>
          <a:blip r:embed="rId2" cstate="print">
            <a:extLst/>
          </a:blip>
          <a:srcRect/>
          <a:stretch>
            <a:fillRect/>
          </a:stretch>
        </p:blipFill>
        <p:spPr bwMode="auto">
          <a:xfrm>
            <a:off x="0" y="0"/>
            <a:ext cx="9144000" cy="1031875"/>
          </a:xfrm>
          <a:prstGeom prst="rect">
            <a:avLst/>
          </a:prstGeom>
          <a:extLst/>
        </p:spPr>
      </p:pic>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9"/>
            <a:ext cx="8382000" cy="75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381000" y="1412875"/>
            <a:ext cx="8382000" cy="2211388"/>
          </a:xfrm>
          <a:prstGeom prst="rect">
            <a:avLst/>
          </a:prstGeom>
          <a:extLst/>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3" r:id="rId4"/>
    <p:sldLayoutId id="2147483709" r:id="rId5"/>
    <p:sldLayoutId id="2147483710" r:id="rId6"/>
    <p:sldLayoutId id="2147483704" r:id="rId7"/>
    <p:sldLayoutId id="2147483705" r:id="rId8"/>
    <p:sldLayoutId id="2147483711" r:id="rId9"/>
    <p:sldLayoutId id="2147483712" r:id="rId10"/>
    <p:sldLayoutId id="2147483713" r:id="rId11"/>
    <p:sldLayoutId id="2147483714" r:id="rId12"/>
  </p:sldLayoutIdLst>
  <p:transition>
    <p:fade/>
  </p:transition>
  <p:txStyles>
    <p:titleStyle>
      <a:lvl1pPr algn="l" defTabSz="911225" rtl="0" fontAlgn="base">
        <a:lnSpc>
          <a:spcPct val="90000"/>
        </a:lnSpc>
        <a:spcBef>
          <a:spcPct val="0"/>
        </a:spcBef>
        <a:spcAft>
          <a:spcPct val="0"/>
        </a:spcAft>
        <a:defRPr lang="en-US" sz="5400" kern="1200"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vl2pPr algn="l" defTabSz="911225" rtl="0" fontAlgn="base">
        <a:lnSpc>
          <a:spcPct val="90000"/>
        </a:lnSpc>
        <a:spcBef>
          <a:spcPct val="0"/>
        </a:spcBef>
        <a:spcAft>
          <a:spcPct val="0"/>
        </a:spcAft>
        <a:defRPr sz="5400">
          <a:solidFill>
            <a:schemeClr val="tx1"/>
          </a:solidFill>
          <a:latin typeface="Segoe" pitchFamily="34" charset="0"/>
          <a:cs typeface="Arial" charset="0"/>
        </a:defRPr>
      </a:lvl2pPr>
      <a:lvl3pPr algn="l" defTabSz="911225" rtl="0" fontAlgn="base">
        <a:lnSpc>
          <a:spcPct val="90000"/>
        </a:lnSpc>
        <a:spcBef>
          <a:spcPct val="0"/>
        </a:spcBef>
        <a:spcAft>
          <a:spcPct val="0"/>
        </a:spcAft>
        <a:defRPr sz="5400">
          <a:solidFill>
            <a:schemeClr val="tx1"/>
          </a:solidFill>
          <a:latin typeface="Segoe" pitchFamily="34" charset="0"/>
          <a:cs typeface="Arial" charset="0"/>
        </a:defRPr>
      </a:lvl3pPr>
      <a:lvl4pPr algn="l" defTabSz="911225" rtl="0" fontAlgn="base">
        <a:lnSpc>
          <a:spcPct val="90000"/>
        </a:lnSpc>
        <a:spcBef>
          <a:spcPct val="0"/>
        </a:spcBef>
        <a:spcAft>
          <a:spcPct val="0"/>
        </a:spcAft>
        <a:defRPr sz="5400">
          <a:solidFill>
            <a:schemeClr val="tx1"/>
          </a:solidFill>
          <a:latin typeface="Segoe" pitchFamily="34" charset="0"/>
          <a:cs typeface="Arial" charset="0"/>
        </a:defRPr>
      </a:lvl4pPr>
      <a:lvl5pPr algn="l" defTabSz="911225" rtl="0" fontAlgn="base">
        <a:lnSpc>
          <a:spcPct val="90000"/>
        </a:lnSpc>
        <a:spcBef>
          <a:spcPct val="0"/>
        </a:spcBef>
        <a:spcAft>
          <a:spcPct val="0"/>
        </a:spcAft>
        <a:defRPr sz="5400">
          <a:solidFill>
            <a:schemeClr val="tx1"/>
          </a:solidFill>
          <a:latin typeface="Segoe" pitchFamily="34" charset="0"/>
          <a:cs typeface="Arial" charset="0"/>
        </a:defRPr>
      </a:lvl5pPr>
      <a:lvl6pPr marL="457200" algn="l" defTabSz="911225" rtl="0" fontAlgn="base">
        <a:lnSpc>
          <a:spcPct val="90000"/>
        </a:lnSpc>
        <a:spcBef>
          <a:spcPct val="0"/>
        </a:spcBef>
        <a:spcAft>
          <a:spcPct val="0"/>
        </a:spcAft>
        <a:defRPr sz="5400">
          <a:solidFill>
            <a:schemeClr val="tx1"/>
          </a:solidFill>
          <a:latin typeface="Segoe" pitchFamily="34" charset="0"/>
          <a:cs typeface="Arial" charset="0"/>
        </a:defRPr>
      </a:lvl6pPr>
      <a:lvl7pPr marL="914400" algn="l" defTabSz="911225" rtl="0" fontAlgn="base">
        <a:lnSpc>
          <a:spcPct val="90000"/>
        </a:lnSpc>
        <a:spcBef>
          <a:spcPct val="0"/>
        </a:spcBef>
        <a:spcAft>
          <a:spcPct val="0"/>
        </a:spcAft>
        <a:defRPr sz="5400">
          <a:solidFill>
            <a:schemeClr val="tx1"/>
          </a:solidFill>
          <a:latin typeface="Segoe" pitchFamily="34" charset="0"/>
          <a:cs typeface="Arial" charset="0"/>
        </a:defRPr>
      </a:lvl7pPr>
      <a:lvl8pPr marL="1371600" algn="l" defTabSz="911225" rtl="0" fontAlgn="base">
        <a:lnSpc>
          <a:spcPct val="90000"/>
        </a:lnSpc>
        <a:spcBef>
          <a:spcPct val="0"/>
        </a:spcBef>
        <a:spcAft>
          <a:spcPct val="0"/>
        </a:spcAft>
        <a:defRPr sz="5400">
          <a:solidFill>
            <a:schemeClr val="tx1"/>
          </a:solidFill>
          <a:latin typeface="Segoe" pitchFamily="34" charset="0"/>
          <a:cs typeface="Arial" charset="0"/>
        </a:defRPr>
      </a:lvl8pPr>
      <a:lvl9pPr marL="1828800" algn="l" defTabSz="911225" rtl="0" fontAlgn="base">
        <a:lnSpc>
          <a:spcPct val="90000"/>
        </a:lnSpc>
        <a:spcBef>
          <a:spcPct val="0"/>
        </a:spcBef>
        <a:spcAft>
          <a:spcPct val="0"/>
        </a:spcAft>
        <a:defRPr sz="5400">
          <a:solidFill>
            <a:schemeClr val="tx1"/>
          </a:solidFill>
          <a:latin typeface="Segoe" pitchFamily="34" charset="0"/>
          <a:cs typeface="Arial" charset="0"/>
        </a:defRPr>
      </a:lvl9pPr>
    </p:titleStyle>
    <p:bodyStyle>
      <a:lvl1pPr marL="384175" indent="-384175" algn="l" defTabSz="912813" rtl="0" fontAlgn="base">
        <a:lnSpc>
          <a:spcPct val="90000"/>
        </a:lnSpc>
        <a:spcBef>
          <a:spcPct val="20000"/>
        </a:spcBef>
        <a:spcAft>
          <a:spcPct val="0"/>
        </a:spcAft>
        <a:buSzPct val="90000"/>
        <a:buBlip>
          <a:blip r:embed="rId15"/>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15"/>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15"/>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15"/>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15"/>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875"/>
            <a:ext cx="8382000" cy="201285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93922994"/>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transition>
    <p:fade/>
  </p:transition>
  <p:hf sldNum="0" hdr="0" dt="0"/>
  <p:txStyles>
    <p:titleStyle>
      <a:lvl1pPr algn="l" defTabSz="912777" rtl="0" eaLnBrk="1" fontAlgn="base" latinLnBrk="0" hangingPunct="1">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5"/>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875"/>
            <a:ext cx="8382000" cy="201285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5183577"/>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ransition>
    <p:fade/>
  </p:transition>
  <p:hf sldNum="0" hdr="0" dt="0"/>
  <p:txStyles>
    <p:titleStyle>
      <a:lvl1pPr algn="l" defTabSz="912777" rtl="0" eaLnBrk="1" fontAlgn="base" latinLnBrk="0" hangingPunct="1">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5"/>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a:spcBef>
                <a:spcPts val="0"/>
              </a:spcBef>
              <a:spcAft>
                <a:spcPts val="0"/>
              </a:spcAft>
            </a:pPr>
            <a:fld id="{5369E7C0-5F1D-481D-A805-A95B4A225727}" type="datetime1">
              <a:rPr lang="en-US" smtClean="0">
                <a:solidFill>
                  <a:prstClr val="black">
                    <a:tint val="75000"/>
                  </a:prstClr>
                </a:solidFill>
                <a:latin typeface="Calibri"/>
              </a:rPr>
              <a:pPr defTabSz="914400" fontAlgn="auto">
                <a:spcBef>
                  <a:spcPts val="0"/>
                </a:spcBef>
                <a:spcAft>
                  <a:spcPts val="0"/>
                </a:spcAft>
              </a:pPr>
              <a:t>5/28/2012</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a:spcBef>
                <a:spcPts val="0"/>
              </a:spcBef>
              <a:spcAft>
                <a:spcPts val="0"/>
              </a:spcAft>
            </a:pPr>
            <a:r>
              <a:rPr lang="en-US" smtClean="0">
                <a:solidFill>
                  <a:prstClr val="black">
                    <a:tint val="75000"/>
                  </a:prstClr>
                </a:solidFill>
                <a:latin typeface="Calibri"/>
              </a:rPr>
              <a:t>Safe to the Last Instruction / Jean Yang</a:t>
            </a: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a:spcBef>
                <a:spcPts val="0"/>
              </a:spcBef>
              <a:spcAft>
                <a:spcPts val="0"/>
              </a:spcAft>
            </a:pPr>
            <a:fld id="{564B49AE-0108-471B-9842-CBF24D3AA399}" type="slidenum">
              <a:rPr lang="en-US" smtClean="0">
                <a:solidFill>
                  <a:prstClr val="black">
                    <a:tint val="75000"/>
                  </a:prstClr>
                </a:solidFill>
                <a:latin typeface="Calibri"/>
              </a:rPr>
              <a:pPr defTabSz="914400" fontAlgn="auto">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5913452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eg"/><Relationship Id="rId7" Type="http://schemas.openxmlformats.org/officeDocument/2006/relationships/image" Target="../media/image110.pn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jpeg"/><Relationship Id="rId11" Type="http://schemas.openxmlformats.org/officeDocument/2006/relationships/image" Target="../media/image17.jpeg"/><Relationship Id="rId5" Type="http://schemas.openxmlformats.org/officeDocument/2006/relationships/image" Target="../media/image12.jpeg"/><Relationship Id="rId10" Type="http://schemas.openxmlformats.org/officeDocument/2006/relationships/image" Target="../media/image16.jpeg"/><Relationship Id="rId4" Type="http://schemas.openxmlformats.org/officeDocument/2006/relationships/image" Target="../media/image11.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3.emf"/><Relationship Id="rId18" Type="http://schemas.openxmlformats.org/officeDocument/2006/relationships/customXml" Target="../ink/ink10.xml"/><Relationship Id="rId26" Type="http://schemas.openxmlformats.org/officeDocument/2006/relationships/customXml" Target="../ink/ink14.xml"/><Relationship Id="rId3" Type="http://schemas.openxmlformats.org/officeDocument/2006/relationships/image" Target="../media/image18.png"/><Relationship Id="rId21" Type="http://schemas.openxmlformats.org/officeDocument/2006/relationships/image" Target="../media/image27.emf"/><Relationship Id="rId7" Type="http://schemas.openxmlformats.org/officeDocument/2006/relationships/image" Target="../media/image22.emf"/><Relationship Id="rId12" Type="http://schemas.openxmlformats.org/officeDocument/2006/relationships/customXml" Target="../ink/ink7.xml"/><Relationship Id="rId17" Type="http://schemas.openxmlformats.org/officeDocument/2006/relationships/image" Target="../media/image25.emf"/><Relationship Id="rId25" Type="http://schemas.openxmlformats.org/officeDocument/2006/relationships/image" Target="../media/image29.emf"/><Relationship Id="rId2" Type="http://schemas.openxmlformats.org/officeDocument/2006/relationships/image" Target="../media/image20.png"/><Relationship Id="rId16" Type="http://schemas.openxmlformats.org/officeDocument/2006/relationships/customXml" Target="../ink/ink9.xml"/><Relationship Id="rId20" Type="http://schemas.openxmlformats.org/officeDocument/2006/relationships/customXml" Target="../ink/ink11.xml"/><Relationship Id="rId29" Type="http://schemas.openxmlformats.org/officeDocument/2006/relationships/image" Target="../media/image31.emf"/><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customXml" Target="../ink/ink6.xml"/><Relationship Id="rId24" Type="http://schemas.openxmlformats.org/officeDocument/2006/relationships/customXml" Target="../ink/ink13.xml"/><Relationship Id="rId32" Type="http://schemas.openxmlformats.org/officeDocument/2006/relationships/image" Target="../media/image330.png"/><Relationship Id="rId5" Type="http://schemas.openxmlformats.org/officeDocument/2006/relationships/image" Target="../media/image21.emf"/><Relationship Id="rId15" Type="http://schemas.openxmlformats.org/officeDocument/2006/relationships/image" Target="../media/image24.emf"/><Relationship Id="rId23" Type="http://schemas.openxmlformats.org/officeDocument/2006/relationships/image" Target="../media/image28.emf"/><Relationship Id="rId28" Type="http://schemas.openxmlformats.org/officeDocument/2006/relationships/customXml" Target="../ink/ink15.xml"/><Relationship Id="rId10" Type="http://schemas.openxmlformats.org/officeDocument/2006/relationships/customXml" Target="../ink/ink5.xml"/><Relationship Id="rId19" Type="http://schemas.openxmlformats.org/officeDocument/2006/relationships/image" Target="../media/image26.emf"/><Relationship Id="rId31" Type="http://schemas.openxmlformats.org/officeDocument/2006/relationships/image" Target="../media/image32.emf"/><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30.emf"/><Relationship Id="rId30" Type="http://schemas.openxmlformats.org/officeDocument/2006/relationships/customXml" Target="../ink/ink1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20.emf"/><Relationship Id="rId13" Type="http://schemas.openxmlformats.org/officeDocument/2006/relationships/customXml" Target="../ink/ink22.xml"/><Relationship Id="rId3" Type="http://schemas.openxmlformats.org/officeDocument/2006/relationships/customXml" Target="../ink/ink17.xml"/><Relationship Id="rId7" Type="http://schemas.openxmlformats.org/officeDocument/2006/relationships/customXml" Target="../ink/ink19.xml"/><Relationship Id="rId12" Type="http://schemas.openxmlformats.org/officeDocument/2006/relationships/image" Target="../media/image140.emf"/><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100.emf"/><Relationship Id="rId11" Type="http://schemas.openxmlformats.org/officeDocument/2006/relationships/customXml" Target="../ink/ink21.xml"/><Relationship Id="rId5" Type="http://schemas.openxmlformats.org/officeDocument/2006/relationships/customXml" Target="../ink/ink18.xml"/><Relationship Id="rId10" Type="http://schemas.openxmlformats.org/officeDocument/2006/relationships/image" Target="../media/image130.emf"/><Relationship Id="rId4" Type="http://schemas.openxmlformats.org/officeDocument/2006/relationships/image" Target="../media/image100.emf"/><Relationship Id="rId9" Type="http://schemas.openxmlformats.org/officeDocument/2006/relationships/customXml" Target="../ink/ink20.xml"/><Relationship Id="rId14" Type="http://schemas.openxmlformats.org/officeDocument/2006/relationships/image" Target="../media/image15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chart" Target="../charts/chart1.xml"/><Relationship Id="rId4" Type="http://schemas.openxmlformats.org/officeDocument/2006/relationships/diagramQuickStyle" Target="../diagrams/quickStyle1.xml"/><Relationship Id="rId9" Type="http://schemas.openxmlformats.org/officeDocument/2006/relationships/image" Target="../media/image17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3" Type="http://schemas.openxmlformats.org/officeDocument/2006/relationships/diagramLayout" Target="../diagrams/layout2.xml"/><Relationship Id="rId21" Type="http://schemas.microsoft.com/office/2007/relationships/diagramDrawing" Target="../diagrams/drawing5.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1" Type="http://schemas.openxmlformats.org/officeDocument/2006/relationships/slideLayout" Target="../slideLayouts/slideLayout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diagramQuickStyle" Target="../diagrams/quickStyle5.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 Id="rId22" Type="http://schemas.openxmlformats.org/officeDocument/2006/relationships/hyperlink" Target="http://research.microsoft.com/projects/z3"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2600.emf"/><Relationship Id="rId3" Type="http://schemas.openxmlformats.org/officeDocument/2006/relationships/customXml" Target="../ink/ink24.xml"/><Relationship Id="rId7" Type="http://schemas.openxmlformats.org/officeDocument/2006/relationships/customXml" Target="../ink/ink26.xml"/><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500.emf"/><Relationship Id="rId5" Type="http://schemas.openxmlformats.org/officeDocument/2006/relationships/customXml" Target="../ink/ink25.xml"/><Relationship Id="rId4" Type="http://schemas.openxmlformats.org/officeDocument/2006/relationships/image" Target="../media/image2400.emf"/></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rise4fun.com/Z3/YeXN"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gif"/><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customXml" Target="../ink/ink27.xml"/><Relationship Id="rId7" Type="http://schemas.openxmlformats.org/officeDocument/2006/relationships/hyperlink" Target="http://rise4fun.com/" TargetMode="External"/><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800.emf"/><Relationship Id="rId5" Type="http://schemas.openxmlformats.org/officeDocument/2006/relationships/customXml" Target="../ink/ink28.xml"/><Relationship Id="rId4" Type="http://schemas.openxmlformats.org/officeDocument/2006/relationships/image" Target="../media/image70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rise4fun.com/Rex/J3"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331.png"/><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customXml" Target="../ink/ink30.xml"/><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31.png"/><Relationship Id="rId1" Type="http://schemas.openxmlformats.org/officeDocument/2006/relationships/slideLayout" Target="../slideLayouts/slideLayout4.xml"/><Relationship Id="rId6" Type="http://schemas.openxmlformats.org/officeDocument/2006/relationships/image" Target="../media/image380.png"/><Relationship Id="rId5" Type="http://schemas.openxmlformats.org/officeDocument/2006/relationships/image" Target="../media/image37.emf"/><Relationship Id="rId4" Type="http://schemas.openxmlformats.org/officeDocument/2006/relationships/customXml" Target="../ink/ink31.xml"/></Relationships>
</file>

<file path=ppt/slides/_rels/slide3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31.png"/><Relationship Id="rId1" Type="http://schemas.openxmlformats.org/officeDocument/2006/relationships/slideLayout" Target="../slideLayouts/slideLayout4.xml"/><Relationship Id="rId5" Type="http://schemas.openxmlformats.org/officeDocument/2006/relationships/image" Target="../media/image40.emf"/><Relationship Id="rId4" Type="http://schemas.openxmlformats.org/officeDocument/2006/relationships/customXml" Target="../ink/ink32.xml"/></Relationships>
</file>

<file path=ppt/slides/_rels/slide3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31.png"/><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customXml" Target="../ink/ink33.xml"/></Relationships>
</file>

<file path=ppt/slides/_rels/slide35.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4.emf"/><Relationship Id="rId2" Type="http://schemas.openxmlformats.org/officeDocument/2006/relationships/image" Target="../media/image331.png"/><Relationship Id="rId1" Type="http://schemas.openxmlformats.org/officeDocument/2006/relationships/slideLayout" Target="../slideLayouts/slideLayout4.xml"/><Relationship Id="rId6" Type="http://schemas.openxmlformats.org/officeDocument/2006/relationships/customXml" Target="../ink/ink35.xml"/><Relationship Id="rId5" Type="http://schemas.openxmlformats.org/officeDocument/2006/relationships/image" Target="../media/image43.emf"/><Relationship Id="rId4" Type="http://schemas.openxmlformats.org/officeDocument/2006/relationships/customXml" Target="../ink/ink3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3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customXml" Target="../ink/ink41.xml"/><Relationship Id="rId18" Type="http://schemas.openxmlformats.org/officeDocument/2006/relationships/image" Target="../media/image51.emf"/><Relationship Id="rId3" Type="http://schemas.openxmlformats.org/officeDocument/2006/relationships/customXml" Target="../ink/ink36.xml"/><Relationship Id="rId21" Type="http://schemas.openxmlformats.org/officeDocument/2006/relationships/customXml" Target="../ink/ink45.xml"/><Relationship Id="rId7" Type="http://schemas.openxmlformats.org/officeDocument/2006/relationships/customXml" Target="../ink/ink38.xml"/><Relationship Id="rId12" Type="http://schemas.openxmlformats.org/officeDocument/2006/relationships/image" Target="../media/image49.emf"/><Relationship Id="rId17" Type="http://schemas.openxmlformats.org/officeDocument/2006/relationships/customXml" Target="../ink/ink43.xml"/><Relationship Id="rId2" Type="http://schemas.openxmlformats.org/officeDocument/2006/relationships/image" Target="../media/image44.png"/><Relationship Id="rId16" Type="http://schemas.openxmlformats.org/officeDocument/2006/relationships/image" Target="../media/image53.emf"/><Relationship Id="rId20" Type="http://schemas.openxmlformats.org/officeDocument/2006/relationships/image" Target="../media/image52.emf"/><Relationship Id="rId1" Type="http://schemas.openxmlformats.org/officeDocument/2006/relationships/slideLayout" Target="../slideLayouts/slideLayout4.xml"/><Relationship Id="rId6" Type="http://schemas.openxmlformats.org/officeDocument/2006/relationships/image" Target="../media/image46.emf"/><Relationship Id="rId11" Type="http://schemas.openxmlformats.org/officeDocument/2006/relationships/customXml" Target="../ink/ink40.xml"/><Relationship Id="rId5" Type="http://schemas.openxmlformats.org/officeDocument/2006/relationships/customXml" Target="../ink/ink37.xml"/><Relationship Id="rId15" Type="http://schemas.openxmlformats.org/officeDocument/2006/relationships/customXml" Target="../ink/ink42.xml"/><Relationship Id="rId10" Type="http://schemas.openxmlformats.org/officeDocument/2006/relationships/image" Target="../media/image48.emf"/><Relationship Id="rId19" Type="http://schemas.openxmlformats.org/officeDocument/2006/relationships/customXml" Target="../ink/ink44.xml"/><Relationship Id="rId4" Type="http://schemas.openxmlformats.org/officeDocument/2006/relationships/image" Target="../media/image45.emf"/><Relationship Id="rId9" Type="http://schemas.openxmlformats.org/officeDocument/2006/relationships/customXml" Target="../ink/ink39.xml"/><Relationship Id="rId14" Type="http://schemas.openxmlformats.org/officeDocument/2006/relationships/image" Target="../media/image50.emf"/><Relationship Id="rId22" Type="http://schemas.openxmlformats.org/officeDocument/2006/relationships/image" Target="../media/image56.emf"/></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0.png"/><Relationship Id="rId7" Type="http://schemas.openxmlformats.org/officeDocument/2006/relationships/image" Target="../media/image49.pn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0.emf"/><Relationship Id="rId4" Type="http://schemas.openxmlformats.org/officeDocument/2006/relationships/image" Target="../media/image460.png"/><Relationship Id="rId9" Type="http://schemas.openxmlformats.org/officeDocument/2006/relationships/customXml" Target="../ink/ink46.xml"/></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8.png"/><Relationship Id="rId2" Type="http://schemas.openxmlformats.org/officeDocument/2006/relationships/image" Target="../media/image440.png"/><Relationship Id="rId1" Type="http://schemas.openxmlformats.org/officeDocument/2006/relationships/slideLayout" Target="../slideLayouts/slideLayout28.xml"/><Relationship Id="rId6" Type="http://schemas.openxmlformats.org/officeDocument/2006/relationships/image" Target="../media/image48.png"/><Relationship Id="rId11" Type="http://schemas.openxmlformats.org/officeDocument/2006/relationships/image" Target="../media/image57.png"/><Relationship Id="rId5" Type="http://schemas.openxmlformats.org/officeDocument/2006/relationships/image" Target="../media/image47.png"/><Relationship Id="rId10" Type="http://schemas.openxmlformats.org/officeDocument/2006/relationships/image" Target="../media/image56.png"/><Relationship Id="rId4" Type="http://schemas.openxmlformats.org/officeDocument/2006/relationships/image" Target="../media/image46.png"/><Relationship Id="rId9" Type="http://schemas.openxmlformats.org/officeDocument/2006/relationships/image" Target="../media/image55.png"/><Relationship Id="rId14" Type="http://schemas.openxmlformats.org/officeDocument/2006/relationships/image" Target="../media/image60.png"/></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53.png"/><Relationship Id="rId1" Type="http://schemas.openxmlformats.org/officeDocument/2006/relationships/slideLayout" Target="../slideLayouts/slideLayout16.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50.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4.emf"/></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6.png"/><Relationship Id="rId9" Type="http://schemas.openxmlformats.org/officeDocument/2006/relationships/image" Target="../media/image92.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8.png"/><Relationship Id="rId1" Type="http://schemas.openxmlformats.org/officeDocument/2006/relationships/slideLayout" Target="../slideLayouts/slideLayout4.xml"/><Relationship Id="rId5" Type="http://schemas.openxmlformats.org/officeDocument/2006/relationships/image" Target="../media/image970.png"/><Relationship Id="rId4" Type="http://schemas.openxmlformats.org/officeDocument/2006/relationships/image" Target="../media/image960.png"/></Relationships>
</file>

<file path=ppt/slides/_rels/slide59.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98.png"/><Relationship Id="rId1" Type="http://schemas.openxmlformats.org/officeDocument/2006/relationships/slideLayout" Target="../slideLayouts/slideLayout4.xml"/><Relationship Id="rId5" Type="http://schemas.openxmlformats.org/officeDocument/2006/relationships/image" Target="../media/image99.png"/><Relationship Id="rId4" Type="http://schemas.openxmlformats.org/officeDocument/2006/relationships/image" Target="../media/image890.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101.png"/><Relationship Id="rId7" Type="http://schemas.openxmlformats.org/officeDocument/2006/relationships/customXml" Target="../ink/ink49.xml"/><Relationship Id="rId12"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101.emf"/><Relationship Id="rId11" Type="http://schemas.openxmlformats.org/officeDocument/2006/relationships/image" Target="../media/image105.png"/><Relationship Id="rId5" Type="http://schemas.openxmlformats.org/officeDocument/2006/relationships/customXml" Target="../ink/ink48.xml"/><Relationship Id="rId10" Type="http://schemas.openxmlformats.org/officeDocument/2006/relationships/image" Target="../media/image104.png"/><Relationship Id="rId4" Type="http://schemas.openxmlformats.org/officeDocument/2006/relationships/image" Target="../media/image102.png"/><Relationship Id="rId9" Type="http://schemas.openxmlformats.org/officeDocument/2006/relationships/image" Target="../media/image98.png"/></Relationships>
</file>

<file path=ppt/slides/_rels/slide6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98.png"/><Relationship Id="rId2" Type="http://schemas.openxmlformats.org/officeDocument/2006/relationships/image" Target="../media/image107.png"/><Relationship Id="rId1" Type="http://schemas.openxmlformats.org/officeDocument/2006/relationships/slideLayout" Target="../slideLayouts/slideLayout4.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5.png"/><Relationship Id="rId9" Type="http://schemas.openxmlformats.org/officeDocument/2006/relationships/image" Target="../media/image1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www.informatik.uni-trier.de/~ley/db/indices/a-tree/h/Hu:Alan_J=.html" TargetMode="External"/><Relationship Id="rId2" Type="http://schemas.openxmlformats.org/officeDocument/2006/relationships/hyperlink" Target="http://www.informatik.uni-trier.de/~ley/db/indices/a-tree/r/Rakamaric:Zvonimir.html" TargetMode="External"/><Relationship Id="rId1" Type="http://schemas.openxmlformats.org/officeDocument/2006/relationships/slideLayout" Target="../slideLayouts/slideLayout4.xml"/><Relationship Id="rId6" Type="http://schemas.openxmlformats.org/officeDocument/2006/relationships/hyperlink" Target="http://lara.epfl.ch/vmcai2012/Decision%20Procedures%20for%20Region%20Logic" TargetMode="External"/><Relationship Id="rId5" Type="http://schemas.openxmlformats.org/officeDocument/2006/relationships/hyperlink" Target="http://www.informatik.uni-trier.de/~ley/db/conf/atva/atva2007.html" TargetMode="External"/><Relationship Id="rId4" Type="http://schemas.openxmlformats.org/officeDocument/2006/relationships/hyperlink" Target="http://www.informatik.uni-trier.de/~ley/db/indices/a-tree/c/Cimatti:Alessandro.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981200"/>
            <a:ext cx="7692761" cy="1994392"/>
          </a:xfrm>
        </p:spPr>
        <p:txBody>
          <a:bodyPr/>
          <a:lstStyle/>
          <a:p>
            <a:pPr lvl="0"/>
            <a:r>
              <a:rPr lang="en-US" sz="4800" dirty="0">
                <a:effectLst/>
              </a:rPr>
              <a:t>The Satsifiability Modulo Theories solver Z3 and Applications.</a:t>
            </a:r>
            <a:endParaRPr lang="en-US" sz="4400" dirty="0">
              <a:effectLst/>
            </a:endParaRPr>
          </a:p>
        </p:txBody>
      </p:sp>
      <p:sp>
        <p:nvSpPr>
          <p:cNvPr id="11267" name="Subtitle 2"/>
          <p:cNvSpPr>
            <a:spLocks noGrp="1"/>
          </p:cNvSpPr>
          <p:nvPr>
            <p:ph type="subTitle" idx="1"/>
          </p:nvPr>
        </p:nvSpPr>
        <p:spPr>
          <a:xfrm>
            <a:off x="821206" y="5126607"/>
            <a:ext cx="7693025" cy="1274195"/>
          </a:xfrm>
          <a:ln/>
        </p:spPr>
        <p:txBody>
          <a:bodyPr/>
          <a:lstStyle/>
          <a:p>
            <a:pPr defTabSz="911225"/>
            <a:r>
              <a:rPr lang="en-US" dirty="0" smtClean="0"/>
              <a:t>Nikolaj Bjørner </a:t>
            </a:r>
          </a:p>
          <a:p>
            <a:pPr defTabSz="911225"/>
            <a:r>
              <a:rPr dirty="0" smtClean="0"/>
              <a:t>Microsoft Research</a:t>
            </a:r>
          </a:p>
          <a:p>
            <a:pPr defTabSz="911225"/>
            <a:r>
              <a:rPr lang="en-US" sz="2400" dirty="0" smtClean="0"/>
              <a:t>Vienna, May 30, 2012</a:t>
            </a:r>
            <a:endParaRPr sz="2400" dirty="0" smtClean="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Job </a:t>
            </a:r>
            <a:r>
              <a:rPr lang="en-US" sz="4400" dirty="0"/>
              <a:t>Shop </a:t>
            </a:r>
            <a:r>
              <a:rPr lang="en-US" sz="4400" dirty="0" smtClean="0"/>
              <a:t>Scheduling</a:t>
            </a:r>
            <a:endParaRPr lang="en-US" sz="4400" dirty="0"/>
          </a:p>
        </p:txBody>
      </p:sp>
      <p:grpSp>
        <p:nvGrpSpPr>
          <p:cNvPr id="8" name="Group 7"/>
          <p:cNvGrpSpPr/>
          <p:nvPr/>
        </p:nvGrpSpPr>
        <p:grpSpPr>
          <a:xfrm>
            <a:off x="1002409" y="1803847"/>
            <a:ext cx="1524000" cy="1381259"/>
            <a:chOff x="731950" y="1577930"/>
            <a:chExt cx="1524000" cy="138125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50" y="1577930"/>
              <a:ext cx="15240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50" y="2387689"/>
              <a:ext cx="1524000" cy="571500"/>
            </a:xfrm>
            <a:prstGeom prst="rect">
              <a:avLst/>
            </a:prstGeom>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1892" y="1803845"/>
            <a:ext cx="1660237" cy="12426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9128" y="1744114"/>
            <a:ext cx="1457167" cy="1302343"/>
          </a:xfrm>
          <a:prstGeom prst="rect">
            <a:avLst/>
          </a:prstGeom>
        </p:spPr>
      </p:pic>
      <p:cxnSp>
        <p:nvCxnSpPr>
          <p:cNvPr id="13" name="Straight Connector 12"/>
          <p:cNvCxnSpPr/>
          <p:nvPr/>
        </p:nvCxnSpPr>
        <p:spPr>
          <a:xfrm>
            <a:off x="1764409" y="3245474"/>
            <a:ext cx="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64410" y="3245474"/>
            <a:ext cx="141385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764410" y="3245474"/>
            <a:ext cx="282771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64410" y="3245474"/>
            <a:ext cx="463351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764410" y="3245474"/>
            <a:ext cx="582507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764409" y="3245474"/>
            <a:ext cx="197489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183249" y="3245474"/>
            <a:ext cx="5560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62009" y="3245474"/>
            <a:ext cx="812745"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62010" y="3245474"/>
            <a:ext cx="262668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39306" y="3245474"/>
            <a:ext cx="385018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592129" y="3245474"/>
            <a:ext cx="112207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4200" y="3245474"/>
            <a:ext cx="68372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4201" y="3245474"/>
            <a:ext cx="1875288"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764409" y="3245474"/>
            <a:ext cx="394979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764409" y="3245474"/>
            <a:ext cx="57568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183249" y="3245474"/>
            <a:ext cx="433801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3178269" y="3245474"/>
            <a:ext cx="253593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592129" y="3245474"/>
            <a:ext cx="2929137"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388696" y="3245474"/>
            <a:ext cx="113257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21266" y="3245474"/>
            <a:ext cx="6822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16351" y="3181079"/>
            <a:ext cx="1172116" cy="369332"/>
          </a:xfrm>
          <a:prstGeom prst="rect">
            <a:avLst/>
          </a:prstGeom>
          <a:noFill/>
        </p:spPr>
        <p:txBody>
          <a:bodyPr wrap="none" rtlCol="0">
            <a:spAutoFit/>
          </a:bodyPr>
          <a:lstStyle/>
          <a:p>
            <a:r>
              <a:rPr lang="en-US" dirty="0" smtClean="0">
                <a:solidFill>
                  <a:schemeClr val="bg1"/>
                </a:solidFill>
              </a:rPr>
              <a:t>Machines</a:t>
            </a:r>
          </a:p>
        </p:txBody>
      </p:sp>
      <p:sp>
        <p:nvSpPr>
          <p:cNvPr id="83" name="TextBox 82"/>
          <p:cNvSpPr txBox="1"/>
          <p:nvPr/>
        </p:nvSpPr>
        <p:spPr>
          <a:xfrm>
            <a:off x="414203" y="4827429"/>
            <a:ext cx="671979" cy="369332"/>
          </a:xfrm>
          <a:prstGeom prst="rect">
            <a:avLst/>
          </a:prstGeom>
          <a:noFill/>
        </p:spPr>
        <p:txBody>
          <a:bodyPr wrap="none" rtlCol="0">
            <a:spAutoFit/>
          </a:bodyPr>
          <a:lstStyle/>
          <a:p>
            <a:r>
              <a:rPr lang="en-US" dirty="0" smtClean="0">
                <a:solidFill>
                  <a:schemeClr val="bg1"/>
                </a:solidFill>
              </a:rPr>
              <a:t>Jobs</a:t>
            </a:r>
          </a:p>
        </p:txBody>
      </p:sp>
      <p:pic>
        <p:nvPicPr>
          <p:cNvPr id="84" name="Picture 83"/>
          <p:cNvPicPr>
            <a:picLocks noChangeAspect="1"/>
          </p:cNvPicPr>
          <p:nvPr/>
        </p:nvPicPr>
        <p:blipFill rotWithShape="1">
          <a:blip r:embed="rId6" cstate="print">
            <a:extLst>
              <a:ext uri="{28A0092B-C50C-407E-A947-70E740481C1C}">
                <a14:useLocalDpi xmlns:a14="http://schemas.microsoft.com/office/drawing/2010/main" val="0"/>
              </a:ext>
            </a:extLst>
          </a:blip>
          <a:srcRect l="10823" r="12898"/>
          <a:stretch/>
        </p:blipFill>
        <p:spPr>
          <a:xfrm>
            <a:off x="4954550" y="1794821"/>
            <a:ext cx="1697294" cy="1251633"/>
          </a:xfrm>
          <a:prstGeom prst="rect">
            <a:avLst/>
          </a:prstGeom>
        </p:spPr>
      </p:pic>
      <p:sp>
        <p:nvSpPr>
          <p:cNvPr id="85" name="TextBox 84"/>
          <p:cNvSpPr txBox="1"/>
          <p:nvPr/>
        </p:nvSpPr>
        <p:spPr>
          <a:xfrm>
            <a:off x="1292253" y="5271613"/>
            <a:ext cx="1046120" cy="369332"/>
          </a:xfrm>
          <a:prstGeom prst="rect">
            <a:avLst/>
          </a:prstGeom>
          <a:noFill/>
        </p:spPr>
        <p:txBody>
          <a:bodyPr wrap="none" rtlCol="0">
            <a:spAutoFit/>
          </a:bodyPr>
          <a:lstStyle/>
          <a:p>
            <a:r>
              <a:rPr lang="en-US" dirty="0" smtClean="0">
                <a:solidFill>
                  <a:schemeClr val="bg1"/>
                </a:solidFill>
              </a:rPr>
              <a:t>P = NP?</a:t>
            </a:r>
          </a:p>
        </p:txBody>
      </p:sp>
      <p:sp>
        <p:nvSpPr>
          <p:cNvPr id="86" name="TextBox 85"/>
          <p:cNvSpPr txBox="1"/>
          <p:nvPr/>
        </p:nvSpPr>
        <p:spPr>
          <a:xfrm>
            <a:off x="2715890" y="5271613"/>
            <a:ext cx="1018227" cy="369332"/>
          </a:xfrm>
          <a:prstGeom prst="rect">
            <a:avLst/>
          </a:prstGeom>
          <a:noFill/>
        </p:spPr>
        <p:txBody>
          <a:bodyPr wrap="none" rtlCol="0">
            <a:spAutoFit/>
          </a:bodyPr>
          <a:lstStyle/>
          <a:p>
            <a:r>
              <a:rPr lang="en-US" dirty="0" smtClean="0">
                <a:solidFill>
                  <a:schemeClr val="bg1"/>
                </a:solidFill>
              </a:rPr>
              <a:t>Laundry</a:t>
            </a:r>
          </a:p>
        </p:txBody>
      </p:sp>
      <mc:AlternateContent xmlns:mc="http://schemas.openxmlformats.org/markup-compatibility/2006" xmlns:a14="http://schemas.microsoft.com/office/drawing/2010/main">
        <mc:Choice Requires="a14">
          <p:sp>
            <p:nvSpPr>
              <p:cNvPr id="87" name="TextBox 86"/>
              <p:cNvSpPr txBox="1"/>
              <p:nvPr/>
            </p:nvSpPr>
            <p:spPr>
              <a:xfrm>
                <a:off x="6929130" y="5221692"/>
                <a:ext cx="1931683" cy="495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a:rPr>
                        <m:t>𝜁</m:t>
                      </m:r>
                      <m:d>
                        <m:dPr>
                          <m:ctrlPr>
                            <a:rPr lang="en-US" sz="1400" b="0" i="1" smtClean="0">
                              <a:solidFill>
                                <a:schemeClr val="bg1"/>
                              </a:solidFill>
                              <a:latin typeface="Cambria Math"/>
                            </a:rPr>
                          </m:ctrlPr>
                        </m:dPr>
                        <m:e>
                          <m:r>
                            <a:rPr lang="en-US" sz="1400" b="0" i="1" smtClean="0">
                              <a:solidFill>
                                <a:schemeClr val="bg1"/>
                              </a:solidFill>
                              <a:latin typeface="Cambria Math"/>
                            </a:rPr>
                            <m:t>𝑠</m:t>
                          </m:r>
                        </m:e>
                      </m:d>
                      <m:r>
                        <a:rPr lang="en-US" sz="1400" b="0" i="1" smtClean="0">
                          <a:solidFill>
                            <a:schemeClr val="bg1"/>
                          </a:solidFill>
                          <a:latin typeface="Cambria Math"/>
                        </a:rPr>
                        <m:t>=0⇒</m:t>
                      </m:r>
                      <m:r>
                        <a:rPr lang="en-US" sz="1400" b="0" i="1" smtClean="0">
                          <a:solidFill>
                            <a:schemeClr val="bg1"/>
                          </a:solidFill>
                          <a:latin typeface="Cambria Math"/>
                        </a:rPr>
                        <m:t>𝑠</m:t>
                      </m:r>
                      <m:r>
                        <a:rPr lang="en-US" sz="1400" b="0" i="1" smtClean="0">
                          <a:solidFill>
                            <a:schemeClr val="bg1"/>
                          </a:solidFill>
                          <a:latin typeface="Cambria Math"/>
                        </a:rPr>
                        <m:t>=</m:t>
                      </m:r>
                      <m:f>
                        <m:fPr>
                          <m:ctrlPr>
                            <a:rPr lang="en-US" sz="1400" b="0" i="1" smtClean="0">
                              <a:solidFill>
                                <a:schemeClr val="bg1"/>
                              </a:solidFill>
                              <a:latin typeface="Cambria Math"/>
                            </a:rPr>
                          </m:ctrlPr>
                        </m:fPr>
                        <m:num>
                          <m:r>
                            <a:rPr lang="en-US" sz="1400" b="0" i="1" smtClean="0">
                              <a:solidFill>
                                <a:schemeClr val="bg1"/>
                              </a:solidFill>
                              <a:latin typeface="Cambria Math"/>
                            </a:rPr>
                            <m:t>1</m:t>
                          </m:r>
                        </m:num>
                        <m:den>
                          <m:r>
                            <a:rPr lang="en-US" sz="1400" b="0" i="1" smtClean="0">
                              <a:solidFill>
                                <a:schemeClr val="bg1"/>
                              </a:solidFill>
                              <a:latin typeface="Cambria Math"/>
                            </a:rPr>
                            <m:t>2</m:t>
                          </m:r>
                        </m:den>
                      </m:f>
                      <m:r>
                        <a:rPr lang="en-US" sz="1400" b="0" i="1" smtClean="0">
                          <a:solidFill>
                            <a:schemeClr val="bg1"/>
                          </a:solidFill>
                          <a:latin typeface="Cambria Math"/>
                        </a:rPr>
                        <m:t>+</m:t>
                      </m:r>
                      <m:r>
                        <a:rPr lang="en-US" sz="1400" b="0" i="1" smtClean="0">
                          <a:solidFill>
                            <a:schemeClr val="bg1"/>
                          </a:solidFill>
                          <a:latin typeface="Cambria Math"/>
                        </a:rPr>
                        <m:t>𝑖𝑟</m:t>
                      </m:r>
                    </m:oMath>
                  </m:oMathPara>
                </a14:m>
                <a:endParaRPr lang="en-US" sz="1400" dirty="0" smtClean="0">
                  <a:solidFill>
                    <a:schemeClr val="bg1"/>
                  </a:solidFill>
                </a:endParaRPr>
              </a:p>
            </p:txBody>
          </p:sp>
        </mc:Choice>
        <mc:Fallback xmlns="" xmlns:mv="urn:schemas-microsoft-com:mac:vml">
          <p:sp>
            <p:nvSpPr>
              <p:cNvPr id="87" name="TextBox 86"/>
              <p:cNvSpPr txBox="1">
                <a:spLocks noRot="1" noChangeAspect="1" noMove="1" noResize="1" noEditPoints="1" noAdjustHandles="1" noChangeArrowheads="1" noChangeShapeType="1" noTextEdit="1"/>
              </p:cNvSpPr>
              <p:nvPr/>
            </p:nvSpPr>
            <p:spPr>
              <a:xfrm>
                <a:off x="6929128" y="5221690"/>
                <a:ext cx="1931683" cy="495649"/>
              </a:xfrm>
              <a:prstGeom prst="rect">
                <a:avLst/>
              </a:prstGeom>
              <a:blipFill rotWithShape="1">
                <a:blip r:embed="rId7"/>
                <a:stretch>
                  <a:fillRect r="-1577" b="-1235"/>
                </a:stretch>
              </a:blipFill>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0591" t="13740" r="11522" b="35803"/>
          <a:stretch/>
        </p:blipFill>
        <p:spPr bwMode="auto">
          <a:xfrm>
            <a:off x="4168381" y="5235866"/>
            <a:ext cx="1051362" cy="118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72681" t="44050" r="17405" b="45877"/>
          <a:stretch/>
        </p:blipFill>
        <p:spPr bwMode="auto">
          <a:xfrm>
            <a:off x="4465074" y="5640945"/>
            <a:ext cx="1152940" cy="73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nbjorner\AppData\Local\Microsoft\Windows\Temporary Internet Files\Content.IE5\82O7XVRQ\MP910216658[1].jpg"/>
          <p:cNvPicPr>
            <a:picLocks noChangeAspect="1" noChangeArrowheads="1"/>
          </p:cNvPicPr>
          <p:nvPr/>
        </p:nvPicPr>
        <p:blipFill rotWithShape="1">
          <a:blip r:embed="rId10">
            <a:extLst>
              <a:ext uri="{28A0092B-C50C-407E-A947-70E740481C1C}">
                <a14:useLocalDpi xmlns:a14="http://schemas.microsoft.com/office/drawing/2010/main" val="0"/>
              </a:ext>
            </a:extLst>
          </a:blip>
          <a:srcRect l="41071" t="25717" r="9754" b="9054"/>
          <a:stretch/>
        </p:blipFill>
        <p:spPr bwMode="auto">
          <a:xfrm>
            <a:off x="2542349" y="5176480"/>
            <a:ext cx="1365305" cy="12082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nbjorner\AppData\Local\Microsoft\Windows\Temporary Internet Files\Content.IE5\82O7XVRQ\MP900424403[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011" t="28249"/>
          <a:stretch/>
        </p:blipFill>
        <p:spPr bwMode="auto">
          <a:xfrm>
            <a:off x="5803198" y="5203424"/>
            <a:ext cx="1058815" cy="124822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01322" y="3962329"/>
            <a:ext cx="774636" cy="369332"/>
          </a:xfrm>
          <a:prstGeom prst="rect">
            <a:avLst/>
          </a:prstGeom>
          <a:noFill/>
        </p:spPr>
        <p:txBody>
          <a:bodyPr wrap="none" rtlCol="0">
            <a:spAutoFit/>
          </a:bodyPr>
          <a:lstStyle/>
          <a:p>
            <a:r>
              <a:rPr lang="en-US" dirty="0" smtClean="0">
                <a:solidFill>
                  <a:schemeClr val="bg1"/>
                </a:solidFill>
              </a:rPr>
              <a:t>Tasks</a:t>
            </a:r>
          </a:p>
        </p:txBody>
      </p:sp>
    </p:spTree>
    <p:extLst>
      <p:ext uri="{BB962C8B-B14F-4D97-AF65-F5344CB8AC3E}">
        <p14:creationId xmlns:p14="http://schemas.microsoft.com/office/powerpoint/2010/main" val="396856945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p:sp>
        <p:nvSpPr>
          <p:cNvPr id="3" name="Content Placeholder 2"/>
          <p:cNvSpPr>
            <a:spLocks noGrp="1"/>
          </p:cNvSpPr>
          <p:nvPr>
            <p:ph idx="1"/>
          </p:nvPr>
        </p:nvSpPr>
        <p:spPr>
          <a:xfrm>
            <a:off x="-76200" y="1262065"/>
            <a:ext cx="8382000" cy="3919535"/>
          </a:xfrm>
        </p:spPr>
        <p:txBody>
          <a:bodyPr/>
          <a:lstStyle/>
          <a:p>
            <a:pPr marL="0" indent="0">
              <a:buNone/>
            </a:pPr>
            <a:r>
              <a:rPr lang="en-US" b="1" dirty="0" smtClean="0">
                <a:solidFill>
                  <a:srgbClr val="7030A0"/>
                </a:solidFill>
              </a:rPr>
              <a:t>Constraints:</a:t>
            </a:r>
          </a:p>
          <a:p>
            <a:pPr marL="377016" lvl="1" indent="0">
              <a:buNone/>
            </a:pPr>
            <a:r>
              <a:rPr lang="en-US" sz="2800" b="1" dirty="0" smtClean="0"/>
              <a:t>Precedence</a:t>
            </a:r>
            <a:r>
              <a:rPr lang="en-US" sz="2800" dirty="0" smtClean="0"/>
              <a:t>: </a:t>
            </a:r>
            <a:r>
              <a:rPr lang="en-US" dirty="0" smtClean="0"/>
              <a:t>between two tasks of the same job</a:t>
            </a:r>
          </a:p>
          <a:p>
            <a:pPr lvl="1"/>
            <a:endParaRPr lang="en-US" dirty="0"/>
          </a:p>
          <a:p>
            <a:pPr lvl="1"/>
            <a:endParaRPr lang="en-US" dirty="0" smtClean="0"/>
          </a:p>
          <a:p>
            <a:pPr marL="377016" lvl="1" indent="0">
              <a:buNone/>
            </a:pPr>
            <a:endParaRPr lang="en-US" dirty="0"/>
          </a:p>
          <a:p>
            <a:pPr marL="377016" lvl="1" indent="0">
              <a:buNone/>
            </a:pPr>
            <a:r>
              <a:rPr lang="en-US" sz="2800" b="1" dirty="0" smtClean="0"/>
              <a:t>Resource</a:t>
            </a:r>
            <a:r>
              <a:rPr lang="en-US" dirty="0" smtClean="0"/>
              <a:t>:  Machines execute at most one job at a time</a:t>
            </a:r>
          </a:p>
        </p:txBody>
      </p:sp>
      <p:cxnSp>
        <p:nvCxnSpPr>
          <p:cNvPr id="41" name="Straight Connector 40"/>
          <p:cNvCxnSpPr/>
          <p:nvPr/>
        </p:nvCxnSpPr>
        <p:spPr>
          <a:xfrm>
            <a:off x="1854561" y="2343952"/>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854562" y="2343955"/>
            <a:ext cx="1387401"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854561" y="2343955"/>
            <a:ext cx="277480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854562" y="2343955"/>
            <a:ext cx="4546803"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854562" y="2343955"/>
            <a:ext cx="571607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854562" y="2343955"/>
            <a:ext cx="1937939"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246850" y="2343955"/>
            <a:ext cx="545650"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814779" y="2343955"/>
            <a:ext cx="79753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4780" y="2343955"/>
            <a:ext cx="257753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92500" y="2343955"/>
            <a:ext cx="377813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4629364" y="2343955"/>
            <a:ext cx="1101074"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730437" y="2343955"/>
            <a:ext cx="67092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730438" y="2343955"/>
            <a:ext cx="184019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854562" y="2343955"/>
            <a:ext cx="387587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854561" y="2343955"/>
            <a:ext cx="564912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246849" y="2343955"/>
            <a:ext cx="4256836"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3241963" y="2343955"/>
            <a:ext cx="2488477"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629363" y="2343955"/>
            <a:ext cx="287432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6392310" y="2343955"/>
            <a:ext cx="111137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03686" y="2343955"/>
            <a:ext cx="6694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397986" y="3383743"/>
            <a:ext cx="312906" cy="369332"/>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4060021" y="2994245"/>
            <a:ext cx="312906" cy="369332"/>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3212677" y="2980615"/>
            <a:ext cx="312906" cy="369332"/>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5179900" y="3222190"/>
            <a:ext cx="312906" cy="369332"/>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1829248" y="4726543"/>
            <a:ext cx="0" cy="164850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829248" y="4726543"/>
            <a:ext cx="1393545"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829249" y="4726543"/>
            <a:ext cx="278709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829248" y="4726543"/>
            <a:ext cx="456693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829248" y="4726543"/>
            <a:ext cx="574138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829249" y="4726543"/>
            <a:ext cx="194652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227703" y="4726543"/>
            <a:ext cx="548067"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798147" y="4726543"/>
            <a:ext cx="80106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798146" y="4726543"/>
            <a:ext cx="2588946"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775770" y="4726543"/>
            <a:ext cx="379486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616339" y="4726543"/>
            <a:ext cx="110595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722288" y="4726543"/>
            <a:ext cx="67389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722288" y="4726543"/>
            <a:ext cx="184834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1829249" y="4726543"/>
            <a:ext cx="38930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1829249" y="4726543"/>
            <a:ext cx="56741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3227703" y="4726543"/>
            <a:ext cx="427568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222794" y="4726543"/>
            <a:ext cx="24994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4616338" y="4726543"/>
            <a:ext cx="288705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387093" y="4726543"/>
            <a:ext cx="11162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03390" y="4726543"/>
            <a:ext cx="6724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2595879" y="6400803"/>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m:t>
                              </m:r>
                              <m:r>
                                <a:rPr lang="en-US" b="0" i="1" smtClean="0">
                                  <a:solidFill>
                                    <a:schemeClr val="bg1"/>
                                  </a:solidFill>
                                  <a:latin typeface="Cambria Math"/>
                                </a:rPr>
                                <m:t>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e>
                      </m:d>
                      <m:r>
                        <a:rPr lang="en-US" i="1">
                          <a:solidFill>
                            <a:schemeClr val="bg1"/>
                          </a:solidFill>
                          <a:latin typeface="Cambria Math"/>
                        </a:rPr>
                        <m:t>=</m:t>
                      </m:r>
                      <m:r>
                        <a:rPr lang="en-US" b="0" i="1" smtClean="0">
                          <a:solidFill>
                            <a:schemeClr val="bg1"/>
                          </a:solidFill>
                          <a:latin typeface="Cambria Math"/>
                        </a:rPr>
                        <m:t>∅</m:t>
                      </m:r>
                    </m:oMath>
                  </m:oMathPara>
                </a14:m>
                <a:endParaRPr lang="en-US" dirty="0" smtClean="0">
                  <a:solidFill>
                    <a:schemeClr val="bg1"/>
                  </a:solidFill>
                </a:endParaRPr>
              </a:p>
            </p:txBody>
          </p:sp>
        </mc:Choice>
        <mc:Fallback xmlns="" xmlns:mv="urn:schemas-microsoft-com:mac:vml">
          <p:sp>
            <p:nvSpPr>
              <p:cNvPr id="116" name="TextBox 115"/>
              <p:cNvSpPr txBox="1">
                <a:spLocks noRot="1" noChangeAspect="1" noMove="1" noResize="1" noEditPoints="1" noAdjustHandles="1" noChangeArrowheads="1" noChangeShapeType="1" noTextEdit="1"/>
              </p:cNvSpPr>
              <p:nvPr/>
            </p:nvSpPr>
            <p:spPr>
              <a:xfrm>
                <a:off x="2595878" y="6400801"/>
                <a:ext cx="4416337" cy="404983"/>
              </a:xfrm>
              <a:prstGeom prst="rect">
                <a:avLst/>
              </a:prstGeom>
              <a:blipFill rotWithShape="1">
                <a:blip r:embed="rId2"/>
                <a:stretch>
                  <a:fillRect t="-1515" r="-1519" b="-21212"/>
                </a:stretch>
              </a:blipFill>
            </p:spPr>
            <p:txBody>
              <a:bodyPr/>
              <a:lstStyle/>
              <a:p>
                <a:r>
                  <a:rPr lang="en-US">
                    <a:noFill/>
                  </a:rPr>
                  <a:t> </a:t>
                </a:r>
              </a:p>
            </p:txBody>
          </p:sp>
        </mc:Fallback>
      </mc:AlternateContent>
      <p:cxnSp>
        <p:nvCxnSpPr>
          <p:cNvPr id="85" name="Straight Connector 84"/>
          <p:cNvCxnSpPr/>
          <p:nvPr/>
        </p:nvCxnSpPr>
        <p:spPr>
          <a:xfrm>
            <a:off x="1829248" y="4726543"/>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9705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295400"/>
                <a:ext cx="9144000" cy="3352264"/>
              </a:xfrm>
            </p:spPr>
            <p:txBody>
              <a:bodyPr/>
              <a:lstStyle/>
              <a:p>
                <a:pPr marL="0" indent="0">
                  <a:buNone/>
                </a:pPr>
                <a:r>
                  <a:rPr lang="en-US" b="1" dirty="0" smtClean="0">
                    <a:solidFill>
                      <a:srgbClr val="7030A0"/>
                    </a:solidFill>
                  </a:rPr>
                  <a:t>Constraints:	</a:t>
                </a:r>
                <a:r>
                  <a:rPr lang="en-US" dirty="0" smtClean="0"/>
                  <a:t>				</a:t>
                </a:r>
                <a:r>
                  <a:rPr lang="en-US" b="1" dirty="0" smtClean="0">
                    <a:solidFill>
                      <a:srgbClr val="7030A0"/>
                    </a:solidFill>
                  </a:rPr>
                  <a:t>Encoding:</a:t>
                </a:r>
              </a:p>
              <a:p>
                <a:pPr marL="377016" lvl="1" indent="0">
                  <a:buNone/>
                </a:pPr>
                <a:r>
                  <a:rPr lang="en-US" sz="2800" b="1" dirty="0" smtClean="0"/>
                  <a:t>Precedence</a:t>
                </a:r>
                <a:r>
                  <a:rPr lang="en-US" sz="2800" dirty="0" smtClean="0"/>
                  <a:t>:</a:t>
                </a: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𝑡</m:t>
                        </m:r>
                      </m:e>
                      <m:sub>
                        <m:r>
                          <a:rPr lang="en-US" i="1">
                            <a:latin typeface="Cambria Math"/>
                          </a:rPr>
                          <m:t>2,3</m:t>
                        </m:r>
                      </m:sub>
                    </m:sSub>
                  </m:oMath>
                </a14:m>
                <a:r>
                  <a:rPr lang="en-US" i="1" dirty="0" smtClean="0">
                    <a:latin typeface="Cambria Math"/>
                  </a:rPr>
                  <a:t> - </a:t>
                </a:r>
                <a:r>
                  <a:rPr lang="en-US" dirty="0" smtClean="0">
                    <a:latin typeface="Cambria Math"/>
                  </a:rPr>
                  <a:t>start time of </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p>
              <a:p>
                <a:pPr marL="377016" lvl="1" indent="0">
                  <a:buNone/>
                </a:pP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𝑑</m:t>
                        </m:r>
                      </m:e>
                      <m:sub>
                        <m:r>
                          <a:rPr lang="en-US" i="1">
                            <a:latin typeface="Cambria Math"/>
                          </a:rPr>
                          <m:t>2,3</m:t>
                        </m:r>
                      </m:sub>
                    </m:sSub>
                  </m:oMath>
                </a14:m>
                <a:r>
                  <a:rPr lang="en-US" i="1" dirty="0" smtClean="0">
                    <a:latin typeface="Cambria Math"/>
                  </a:rPr>
                  <a:t> -</a:t>
                </a:r>
                <a:r>
                  <a:rPr lang="en-US" dirty="0" smtClean="0">
                    <a:latin typeface="Cambria Math"/>
                  </a:rPr>
                  <a:t> duration of</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endParaRPr lang="en-US" i="1" dirty="0" smtClean="0">
                  <a:latin typeface="Cambria Math"/>
                </a:endParaRPr>
              </a:p>
              <a:p>
                <a:pPr marL="377016" lvl="1" indent="0">
                  <a:buNone/>
                </a:pPr>
                <a:r>
                  <a:rPr lang="en-US" b="0" i="1" dirty="0">
                    <a:latin typeface="Cambria Math"/>
                  </a:rPr>
                  <a:t>	</a:t>
                </a:r>
                <a:r>
                  <a:rPr lang="en-US" b="0" i="1" dirty="0" smtClean="0">
                    <a:latin typeface="Cambria Math"/>
                  </a:rPr>
                  <a:t>					</a:t>
                </a:r>
                <a14:m>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𝑑</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2,4</m:t>
                        </m:r>
                      </m:sub>
                    </m:sSub>
                  </m:oMath>
                </a14:m>
                <a:endParaRPr lang="en-US" dirty="0" smtClean="0"/>
              </a:p>
              <a:p>
                <a:pPr marL="377016" lvl="1" indent="0">
                  <a:buNone/>
                </a:pPr>
                <a:r>
                  <a:rPr lang="en-US" sz="2800" b="1" dirty="0" smtClean="0"/>
                  <a:t>Resource</a:t>
                </a:r>
                <a:r>
                  <a:rPr lang="en-US" sz="28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295400"/>
                <a:ext cx="9144000" cy="3352264"/>
              </a:xfrm>
              <a:blipFill rotWithShape="1">
                <a:blip r:embed="rId2"/>
                <a:stretch>
                  <a:fillRect l="-2733" t="-5464" r="-667" b="-5464"/>
                </a:stretch>
              </a:blipFill>
            </p:spPr>
            <p:txBody>
              <a:bodyPr/>
              <a:lstStyle/>
              <a:p>
                <a:r>
                  <a:rPr lang="en-US">
                    <a:noFill/>
                  </a:rPr>
                  <a:t> </a:t>
                </a:r>
              </a:p>
            </p:txBody>
          </p:sp>
        </mc:Fallback>
      </mc:AlternateContent>
      <p:cxnSp>
        <p:nvCxnSpPr>
          <p:cNvPr id="41" name="Straight Connector 40"/>
          <p:cNvCxnSpPr/>
          <p:nvPr/>
        </p:nvCxnSpPr>
        <p:spPr>
          <a:xfrm>
            <a:off x="874504" y="2264515"/>
            <a:ext cx="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74504" y="2264515"/>
            <a:ext cx="928888"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74504" y="2264515"/>
            <a:ext cx="1857776"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74505" y="2264515"/>
            <a:ext cx="304416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74505" y="2264515"/>
            <a:ext cx="382700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74504" y="2264515"/>
            <a:ext cx="129748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806664" y="2264515"/>
            <a:ext cx="365322"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186904" y="2264515"/>
            <a:ext cx="53396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186903" y="2264515"/>
            <a:ext cx="172570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71987" y="2264515"/>
            <a:ext cx="252952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732280" y="2264515"/>
            <a:ext cx="73718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469469" y="2264515"/>
            <a:ext cx="44919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469469" y="2264515"/>
            <a:ext cx="123204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874505" y="2264515"/>
            <a:ext cx="259496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874505" y="2264515"/>
            <a:ext cx="378218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806665" y="2264515"/>
            <a:ext cx="2850023"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803393" y="2264515"/>
            <a:ext cx="1666077"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2732280" y="2264515"/>
            <a:ext cx="192440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912604" y="2264515"/>
            <a:ext cx="74408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656687" y="2264515"/>
            <a:ext cx="4482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38336" y="3035811"/>
            <a:ext cx="312906" cy="369332"/>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2351096" y="2746888"/>
            <a:ext cx="312906" cy="369332"/>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1783785" y="2736778"/>
            <a:ext cx="312906" cy="369332"/>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3100875" y="2915974"/>
            <a:ext cx="312906" cy="369332"/>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895727" y="4713668"/>
            <a:ext cx="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95727" y="4713668"/>
            <a:ext cx="97206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95727" y="4713668"/>
            <a:ext cx="194412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95728" y="4713668"/>
            <a:ext cx="31856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95727" y="4713668"/>
            <a:ext cx="40048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895727" y="4713668"/>
            <a:ext cx="1357789"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871214" y="4713668"/>
            <a:ext cx="382302"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69125" y="4748012"/>
            <a:ext cx="5587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69126" y="4713668"/>
            <a:ext cx="1805910"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53516" y="4713668"/>
            <a:ext cx="2647093"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2839852" y="4713668"/>
            <a:ext cx="7714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611304" y="4713668"/>
            <a:ext cx="47007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611303" y="4713668"/>
            <a:ext cx="1289306"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895728" y="4713668"/>
            <a:ext cx="27155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95728" y="4713668"/>
            <a:ext cx="39579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1871214" y="4713668"/>
            <a:ext cx="298249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867790" y="4713668"/>
            <a:ext cx="174351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839852" y="4713668"/>
            <a:ext cx="20138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075036" y="4713668"/>
            <a:ext cx="778669" cy="1236568"/>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53705" y="4713668"/>
            <a:ext cx="4690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863812" y="5979221"/>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4,2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4,2</m:t>
                              </m:r>
                            </m:sub>
                          </m:sSub>
                        </m:e>
                      </m:d>
                      <m:r>
                        <a:rPr lang="en-US" b="0" i="1" smtClean="0">
                          <a:solidFill>
                            <a:schemeClr val="bg1"/>
                          </a:solidFill>
                          <a:latin typeface="Cambria Math"/>
                        </a:rPr>
                        <m:t>=∅</m:t>
                      </m:r>
                    </m:oMath>
                  </m:oMathPara>
                </a14:m>
                <a:endParaRPr lang="en-US" dirty="0" smtClean="0">
                  <a:solidFill>
                    <a:schemeClr val="bg1"/>
                  </a:solidFill>
                </a:endParaRPr>
              </a:p>
            </p:txBody>
          </p:sp>
        </mc:Choice>
        <mc:Fallback xmlns="" xmlns:mv="urn:schemas-microsoft-com:mac:vml">
          <p:sp>
            <p:nvSpPr>
              <p:cNvPr id="116" name="TextBox 115"/>
              <p:cNvSpPr txBox="1">
                <a:spLocks noRot="1" noChangeAspect="1" noMove="1" noResize="1" noEditPoints="1" noAdjustHandles="1" noChangeArrowheads="1" noChangeShapeType="1" noTextEdit="1"/>
              </p:cNvSpPr>
              <p:nvPr/>
            </p:nvSpPr>
            <p:spPr>
              <a:xfrm>
                <a:off x="863811" y="5979219"/>
                <a:ext cx="4416337" cy="404983"/>
              </a:xfrm>
              <a:prstGeom prst="rect">
                <a:avLst/>
              </a:prstGeom>
              <a:blipFill rotWithShape="1">
                <a:blip r:embed="rId3"/>
                <a:stretch>
                  <a:fillRect t="-1515" r="-1519"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83814" y="5429005"/>
                <a:ext cx="2011438" cy="10424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𝑑</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4,2</m:t>
                          </m:r>
                        </m:sub>
                      </m:sSub>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a:rPr>
                        <m:t>∨</m:t>
                      </m:r>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0" smtClean="0">
                              <a:solidFill>
                                <a:schemeClr val="bg1"/>
                              </a:solidFill>
                              <a:latin typeface="Cambria Math"/>
                            </a:rPr>
                            <m:t>4,2</m:t>
                          </m:r>
                        </m:sub>
                      </m:sSub>
                      <m:r>
                        <a:rPr lang="en-US" sz="2000" b="0" i="0" smtClean="0">
                          <a:solidFill>
                            <a:schemeClr val="bg1"/>
                          </a:solidFill>
                          <a:latin typeface="Cambria Math"/>
                        </a:rPr>
                        <m:t>+</m:t>
                      </m:r>
                      <m:sSub>
                        <m:sSubPr>
                          <m:ctrlPr>
                            <a:rPr lang="en-US" sz="2000" b="0" i="1" smtClean="0">
                              <a:solidFill>
                                <a:schemeClr val="bg1"/>
                              </a:solidFill>
                              <a:latin typeface="Cambria Math"/>
                            </a:rPr>
                          </m:ctrlPr>
                        </m:sSubPr>
                        <m:e>
                          <m:r>
                            <m:rPr>
                              <m:sty m:val="p"/>
                            </m:rPr>
                            <a:rPr lang="en-US" sz="2000" b="0" i="0" smtClean="0">
                              <a:solidFill>
                                <a:schemeClr val="bg1"/>
                              </a:solidFill>
                              <a:latin typeface="Cambria Math"/>
                            </a:rPr>
                            <m:t>d</m:t>
                          </m:r>
                        </m:e>
                        <m:sub>
                          <m:r>
                            <a:rPr lang="en-US" sz="2000" b="0" i="0" smtClean="0">
                              <a:solidFill>
                                <a:schemeClr val="bg1"/>
                              </a:solidFill>
                              <a:latin typeface="Cambria Math"/>
                            </a:rPr>
                            <m:t>4,2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oMath>
                  </m:oMathPara>
                </a14:m>
                <a:endParaRPr lang="en-US" sz="2000" b="0" dirty="0" smtClean="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383814" y="5429003"/>
                <a:ext cx="2011438" cy="1042465"/>
              </a:xfrm>
              <a:prstGeom prst="rect">
                <a:avLst/>
              </a:prstGeom>
              <a:blipFill rotWithShape="1">
                <a:blip r:embed="rId4"/>
                <a:stretch>
                  <a:fillRect/>
                </a:stretch>
              </a:blipFill>
            </p:spPr>
            <p:txBody>
              <a:bodyPr/>
              <a:lstStyle/>
              <a:p>
                <a:r>
                  <a:rPr lang="en-US">
                    <a:noFill/>
                  </a:rPr>
                  <a:t> </a:t>
                </a:r>
              </a:p>
            </p:txBody>
          </p:sp>
        </mc:Fallback>
      </mc:AlternateContent>
      <p:sp>
        <p:nvSpPr>
          <p:cNvPr id="6" name="Cloud Callout 5"/>
          <p:cNvSpPr/>
          <p:nvPr/>
        </p:nvSpPr>
        <p:spPr bwMode="auto">
          <a:xfrm>
            <a:off x="5562600" y="4419602"/>
            <a:ext cx="3400024" cy="837127"/>
          </a:xfrm>
          <a:prstGeom prst="cloud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Not</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a:t>
            </a: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convex</a:t>
            </a:r>
          </a:p>
        </p:txBody>
      </p:sp>
    </p:spTree>
    <p:extLst>
      <p:ext uri="{BB962C8B-B14F-4D97-AF65-F5344CB8AC3E}">
        <p14:creationId xmlns:p14="http://schemas.microsoft.com/office/powerpoint/2010/main" val="2812374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Job Shop Scheduling</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30" t="34957" r="19130" b="32522"/>
          <a:stretch/>
        </p:blipFill>
        <p:spPr bwMode="auto">
          <a:xfrm>
            <a:off x="482865" y="2446987"/>
            <a:ext cx="8174023" cy="337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0147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Shop </a:t>
            </a:r>
            <a:r>
              <a:rPr lang="en-US" dirty="0" smtClean="0"/>
              <a:t>Scheduling</a:t>
            </a:r>
            <a:endParaRPr lang="en-US" dirty="0"/>
          </a:p>
        </p:txBody>
      </p:sp>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831" t="44903" r="7702" b="18322"/>
          <a:stretch/>
        </p:blipFill>
        <p:spPr bwMode="auto">
          <a:xfrm>
            <a:off x="428626" y="3190875"/>
            <a:ext cx="8508734"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266" t="40429" r="19130" b="32522"/>
          <a:stretch/>
        </p:blipFill>
        <p:spPr bwMode="auto">
          <a:xfrm>
            <a:off x="428625" y="1219200"/>
            <a:ext cx="4416410" cy="280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229230" y="1135305"/>
            <a:ext cx="1152720" cy="3350160"/>
            <a:chOff x="229230" y="1135305"/>
            <a:chExt cx="1152720" cy="3350160"/>
          </a:xfrm>
        </p:grpSpPr>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507510" y="1135305"/>
                <a:ext cx="874440" cy="380160"/>
              </p14:xfrm>
            </p:contentPart>
          </mc:Choice>
          <mc:Fallback xmlns="">
            <p:pic>
              <p:nvPicPr>
                <p:cNvPr id="7" name="Ink 6"/>
                <p:cNvPicPr/>
                <p:nvPr/>
              </p:nvPicPr>
              <p:blipFill>
                <a:blip r:embed="rId5"/>
                <a:stretch>
                  <a:fillRect/>
                </a:stretch>
              </p:blipFill>
              <p:spPr>
                <a:xfrm>
                  <a:off x="491310" y="1119825"/>
                  <a:ext cx="9079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229230" y="1360665"/>
                <a:ext cx="1062360" cy="3124800"/>
              </p14:xfrm>
            </p:contentPart>
          </mc:Choice>
          <mc:Fallback xmlns="">
            <p:pic>
              <p:nvPicPr>
                <p:cNvPr id="9" name="Ink 8"/>
                <p:cNvPicPr/>
                <p:nvPr/>
              </p:nvPicPr>
              <p:blipFill>
                <a:blip r:embed="rId7"/>
                <a:stretch>
                  <a:fillRect/>
                </a:stretch>
              </p:blipFill>
              <p:spPr>
                <a:xfrm>
                  <a:off x="212316" y="1346265"/>
                  <a:ext cx="1095109" cy="3155400"/>
                </a:xfrm>
                <a:prstGeom prst="rect">
                  <a:avLst/>
                </a:prstGeom>
              </p:spPr>
            </p:pic>
          </mc:Fallback>
        </mc:AlternateContent>
      </p:grpSp>
      <p:grpSp>
        <p:nvGrpSpPr>
          <p:cNvPr id="13" name="Group 12"/>
          <p:cNvGrpSpPr/>
          <p:nvPr/>
        </p:nvGrpSpPr>
        <p:grpSpPr>
          <a:xfrm>
            <a:off x="264476" y="1400385"/>
            <a:ext cx="1152720" cy="3350160"/>
            <a:chOff x="229230" y="1135305"/>
            <a:chExt cx="1152720" cy="3350160"/>
          </a:xfrm>
        </p:grpSpPr>
        <mc:AlternateContent xmlns:mc="http://schemas.openxmlformats.org/markup-compatibility/2006" xmlns:p14="http://schemas.microsoft.com/office/powerpoint/2010/main">
          <mc:Choice Requires="p14">
            <p:contentPart p14:bwMode="auto" r:id="rId8">
              <p14:nvContentPartPr>
                <p14:cNvPr id="14" name="Ink 13"/>
                <p14:cNvContentPartPr/>
                <p14:nvPr/>
              </p14:nvContentPartPr>
              <p14:xfrm>
                <a:off x="507510" y="1135305"/>
                <a:ext cx="874440" cy="380160"/>
              </p14:xfrm>
            </p:contentPart>
          </mc:Choice>
          <mc:Fallback xmlns="">
            <p:pic>
              <p:nvPicPr>
                <p:cNvPr id="14" name="Ink 13"/>
                <p:cNvPicPr/>
                <p:nvPr/>
              </p:nvPicPr>
              <p:blipFill>
                <a:blip r:embed="rId5"/>
                <a:stretch>
                  <a:fillRect/>
                </a:stretch>
              </p:blipFill>
              <p:spPr>
                <a:xfrm>
                  <a:off x="491310" y="1119825"/>
                  <a:ext cx="9079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229230" y="1360665"/>
                <a:ext cx="1062360" cy="3124800"/>
              </p14:xfrm>
            </p:contentPart>
          </mc:Choice>
          <mc:Fallback xmlns="">
            <p:pic>
              <p:nvPicPr>
                <p:cNvPr id="15" name="Ink 14"/>
                <p:cNvPicPr/>
                <p:nvPr/>
              </p:nvPicPr>
              <p:blipFill>
                <a:blip r:embed="rId7"/>
                <a:stretch>
                  <a:fillRect/>
                </a:stretch>
              </p:blipFill>
              <p:spPr>
                <a:xfrm>
                  <a:off x="212316" y="1346265"/>
                  <a:ext cx="1095109" cy="3155400"/>
                </a:xfrm>
                <a:prstGeom prst="rect">
                  <a:avLst/>
                </a:prstGeom>
              </p:spPr>
            </p:pic>
          </mc:Fallback>
        </mc:AlternateContent>
      </p:grpSp>
      <p:grpSp>
        <p:nvGrpSpPr>
          <p:cNvPr id="16" name="Group 15"/>
          <p:cNvGrpSpPr/>
          <p:nvPr/>
        </p:nvGrpSpPr>
        <p:grpSpPr>
          <a:xfrm>
            <a:off x="229230" y="1669515"/>
            <a:ext cx="1152720" cy="3350160"/>
            <a:chOff x="229230" y="1135305"/>
            <a:chExt cx="1152720" cy="3350160"/>
          </a:xfrm>
        </p:grpSpPr>
        <mc:AlternateContent xmlns:mc="http://schemas.openxmlformats.org/markup-compatibility/2006" xmlns:p14="http://schemas.microsoft.com/office/powerpoint/2010/main">
          <mc:Choice Requires="p14">
            <p:contentPart p14:bwMode="auto" r:id="rId10">
              <p14:nvContentPartPr>
                <p14:cNvPr id="17" name="Ink 16"/>
                <p14:cNvContentPartPr/>
                <p14:nvPr/>
              </p14:nvContentPartPr>
              <p14:xfrm>
                <a:off x="507510" y="1135305"/>
                <a:ext cx="874440" cy="380160"/>
              </p14:xfrm>
            </p:contentPart>
          </mc:Choice>
          <mc:Fallback xmlns="">
            <p:pic>
              <p:nvPicPr>
                <p:cNvPr id="17" name="Ink 16"/>
                <p:cNvPicPr/>
                <p:nvPr/>
              </p:nvPicPr>
              <p:blipFill>
                <a:blip r:embed="rId5"/>
                <a:stretch>
                  <a:fillRect/>
                </a:stretch>
              </p:blipFill>
              <p:spPr>
                <a:xfrm>
                  <a:off x="491310" y="1119825"/>
                  <a:ext cx="9079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p14:cNvContentPartPr/>
                <p14:nvPr/>
              </p14:nvContentPartPr>
              <p14:xfrm>
                <a:off x="229230" y="1360665"/>
                <a:ext cx="1062360" cy="3124800"/>
              </p14:xfrm>
            </p:contentPart>
          </mc:Choice>
          <mc:Fallback xmlns="">
            <p:pic>
              <p:nvPicPr>
                <p:cNvPr id="18" name="Ink 17"/>
                <p:cNvPicPr/>
                <p:nvPr/>
              </p:nvPicPr>
              <p:blipFill>
                <a:blip r:embed="rId7"/>
                <a:stretch>
                  <a:fillRect/>
                </a:stretch>
              </p:blipFill>
              <p:spPr>
                <a:xfrm>
                  <a:off x="212316" y="1346265"/>
                  <a:ext cx="1095109" cy="3155400"/>
                </a:xfrm>
                <a:prstGeom prst="rect">
                  <a:avLst/>
                </a:prstGeom>
              </p:spPr>
            </p:pic>
          </mc:Fallback>
        </mc:AlternateContent>
      </p:grpSp>
      <p:grpSp>
        <p:nvGrpSpPr>
          <p:cNvPr id="25" name="Group 24"/>
          <p:cNvGrpSpPr/>
          <p:nvPr/>
        </p:nvGrpSpPr>
        <p:grpSpPr>
          <a:xfrm>
            <a:off x="3055950" y="1728945"/>
            <a:ext cx="1343160" cy="3607920"/>
            <a:chOff x="3055950" y="1728945"/>
            <a:chExt cx="1343160" cy="3607920"/>
          </a:xfrm>
        </p:grpSpPr>
        <mc:AlternateContent xmlns:mc="http://schemas.openxmlformats.org/markup-compatibility/2006" xmlns:p14="http://schemas.microsoft.com/office/powerpoint/2010/main">
          <mc:Choice Requires="p14">
            <p:contentPart p14:bwMode="auto" r:id="rId12">
              <p14:nvContentPartPr>
                <p14:cNvPr id="19" name="Ink 18"/>
                <p14:cNvContentPartPr/>
                <p14:nvPr/>
              </p14:nvContentPartPr>
              <p14:xfrm>
                <a:off x="3055950" y="1728945"/>
                <a:ext cx="1143000" cy="342720"/>
              </p14:xfrm>
            </p:contentPart>
          </mc:Choice>
          <mc:Fallback xmlns="">
            <p:pic>
              <p:nvPicPr>
                <p:cNvPr id="19" name="Ink 18"/>
                <p:cNvPicPr/>
                <p:nvPr/>
              </p:nvPicPr>
              <p:blipFill>
                <a:blip r:embed="rId13"/>
                <a:stretch>
                  <a:fillRect/>
                </a:stretch>
              </p:blipFill>
              <p:spPr>
                <a:xfrm>
                  <a:off x="3039395" y="1712745"/>
                  <a:ext cx="1176829"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p14:cNvContentPartPr/>
                <p14:nvPr/>
              </p14:nvContentPartPr>
              <p14:xfrm>
                <a:off x="4180590" y="1875105"/>
                <a:ext cx="218520" cy="3267000"/>
              </p14:xfrm>
            </p:contentPart>
          </mc:Choice>
          <mc:Fallback xmlns="">
            <p:pic>
              <p:nvPicPr>
                <p:cNvPr id="21" name="Ink 20"/>
                <p:cNvPicPr/>
                <p:nvPr/>
              </p:nvPicPr>
              <p:blipFill>
                <a:blip r:embed="rId15"/>
                <a:stretch>
                  <a:fillRect/>
                </a:stretch>
              </p:blipFill>
              <p:spPr>
                <a:xfrm>
                  <a:off x="4173761" y="1862865"/>
                  <a:ext cx="240444" cy="329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p14:cNvContentPartPr/>
                <p14:nvPr/>
              </p14:nvContentPartPr>
              <p14:xfrm>
                <a:off x="3668670" y="5092425"/>
                <a:ext cx="552600" cy="244440"/>
              </p14:xfrm>
            </p:contentPart>
          </mc:Choice>
          <mc:Fallback xmlns="">
            <p:pic>
              <p:nvPicPr>
                <p:cNvPr id="24" name="Ink 23"/>
                <p:cNvPicPr/>
                <p:nvPr/>
              </p:nvPicPr>
              <p:blipFill>
                <a:blip r:embed="rId17"/>
                <a:stretch>
                  <a:fillRect/>
                </a:stretch>
              </p:blipFill>
              <p:spPr>
                <a:xfrm>
                  <a:off x="3653190" y="5077665"/>
                  <a:ext cx="579600" cy="270000"/>
                </a:xfrm>
                <a:prstGeom prst="rect">
                  <a:avLst/>
                </a:prstGeom>
              </p:spPr>
            </p:pic>
          </mc:Fallback>
        </mc:AlternateContent>
      </p:grpSp>
      <p:grpSp>
        <p:nvGrpSpPr>
          <p:cNvPr id="23553" name="Group 23552"/>
          <p:cNvGrpSpPr/>
          <p:nvPr/>
        </p:nvGrpSpPr>
        <p:grpSpPr>
          <a:xfrm>
            <a:off x="1585289" y="1754210"/>
            <a:ext cx="1991880" cy="3829320"/>
            <a:chOff x="1585289" y="1754210"/>
            <a:chExt cx="1991880" cy="3829320"/>
          </a:xfrm>
        </p:grpSpPr>
        <p:grpSp>
          <p:nvGrpSpPr>
            <p:cNvPr id="23552" name="Group 23551"/>
            <p:cNvGrpSpPr/>
            <p:nvPr/>
          </p:nvGrpSpPr>
          <p:grpSpPr>
            <a:xfrm>
              <a:off x="1585289" y="1754210"/>
              <a:ext cx="1991880" cy="3746880"/>
              <a:chOff x="1585289" y="1754210"/>
              <a:chExt cx="1991880" cy="3746880"/>
            </a:xfrm>
          </p:grpSpPr>
          <mc:AlternateContent xmlns:mc="http://schemas.openxmlformats.org/markup-compatibility/2006" xmlns:p14="http://schemas.microsoft.com/office/powerpoint/2010/main">
            <mc:Choice Requires="p14">
              <p:contentPart p14:bwMode="auto" r:id="rId18">
                <p14:nvContentPartPr>
                  <p14:cNvPr id="29" name="Ink 28"/>
                  <p14:cNvContentPartPr/>
                  <p14:nvPr/>
                </p14:nvContentPartPr>
                <p14:xfrm>
                  <a:off x="1585289" y="1754210"/>
                  <a:ext cx="1396080" cy="311040"/>
                </p14:xfrm>
              </p:contentPart>
            </mc:Choice>
            <mc:Fallback xmlns="">
              <p:pic>
                <p:nvPicPr>
                  <p:cNvPr id="29" name="Ink 28"/>
                  <p:cNvPicPr/>
                  <p:nvPr/>
                </p:nvPicPr>
                <p:blipFill>
                  <a:blip r:embed="rId19"/>
                  <a:stretch>
                    <a:fillRect/>
                  </a:stretch>
                </p:blipFill>
                <p:spPr>
                  <a:xfrm>
                    <a:off x="1569449" y="1737650"/>
                    <a:ext cx="14295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p14:cNvContentPartPr/>
                  <p14:nvPr/>
                </p14:nvContentPartPr>
                <p14:xfrm>
                  <a:off x="3011969" y="1892810"/>
                  <a:ext cx="565200" cy="3608280"/>
                </p14:xfrm>
              </p:contentPart>
            </mc:Choice>
            <mc:Fallback xmlns="">
              <p:pic>
                <p:nvPicPr>
                  <p:cNvPr id="30" name="Ink 29"/>
                  <p:cNvPicPr/>
                  <p:nvPr/>
                </p:nvPicPr>
                <p:blipFill>
                  <a:blip r:embed="rId21"/>
                  <a:stretch>
                    <a:fillRect/>
                  </a:stretch>
                </p:blipFill>
                <p:spPr>
                  <a:xfrm>
                    <a:off x="2996849" y="1877692"/>
                    <a:ext cx="598680" cy="364211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31" name="Ink 30"/>
                <p14:cNvContentPartPr/>
                <p14:nvPr/>
              </p14:nvContentPartPr>
              <p14:xfrm>
                <a:off x="3397889" y="5381930"/>
                <a:ext cx="82440" cy="201600"/>
              </p14:xfrm>
            </p:contentPart>
          </mc:Choice>
          <mc:Fallback xmlns="">
            <p:pic>
              <p:nvPicPr>
                <p:cNvPr id="31" name="Ink 30"/>
                <p:cNvPicPr/>
                <p:nvPr/>
              </p:nvPicPr>
              <p:blipFill>
                <a:blip r:embed="rId23"/>
                <a:stretch>
                  <a:fillRect/>
                </a:stretch>
              </p:blipFill>
              <p:spPr>
                <a:xfrm>
                  <a:off x="3380969" y="5366450"/>
                  <a:ext cx="108720" cy="226440"/>
                </a:xfrm>
                <a:prstGeom prst="rect">
                  <a:avLst/>
                </a:prstGeom>
              </p:spPr>
            </p:pic>
          </mc:Fallback>
        </mc:AlternateContent>
      </p:grpSp>
      <p:grpSp>
        <p:nvGrpSpPr>
          <p:cNvPr id="23561" name="Group 23560"/>
          <p:cNvGrpSpPr/>
          <p:nvPr/>
        </p:nvGrpSpPr>
        <p:grpSpPr>
          <a:xfrm>
            <a:off x="2171369" y="2482850"/>
            <a:ext cx="1653120" cy="3403800"/>
            <a:chOff x="2171369" y="2482850"/>
            <a:chExt cx="1653120" cy="3403800"/>
          </a:xfrm>
        </p:grpSpPr>
        <mc:AlternateContent xmlns:mc="http://schemas.openxmlformats.org/markup-compatibility/2006" xmlns:p14="http://schemas.microsoft.com/office/powerpoint/2010/main">
          <mc:Choice Requires="p14">
            <p:contentPart p14:bwMode="auto" r:id="rId24">
              <p14:nvContentPartPr>
                <p14:cNvPr id="23557" name="Ink 23556"/>
                <p14:cNvContentPartPr/>
                <p14:nvPr/>
              </p14:nvContentPartPr>
              <p14:xfrm>
                <a:off x="2171369" y="2482850"/>
                <a:ext cx="1290960" cy="437400"/>
              </p14:xfrm>
            </p:contentPart>
          </mc:Choice>
          <mc:Fallback xmlns="">
            <p:pic>
              <p:nvPicPr>
                <p:cNvPr id="23557" name="Ink 23556"/>
                <p:cNvPicPr/>
                <p:nvPr/>
              </p:nvPicPr>
              <p:blipFill>
                <a:blip r:embed="rId25"/>
                <a:stretch>
                  <a:fillRect/>
                </a:stretch>
              </p:blipFill>
              <p:spPr>
                <a:xfrm>
                  <a:off x="2153729" y="2465210"/>
                  <a:ext cx="132588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558" name="Ink 23557"/>
                <p14:cNvContentPartPr/>
                <p14:nvPr/>
              </p14:nvContentPartPr>
              <p14:xfrm>
                <a:off x="3482129" y="2721530"/>
                <a:ext cx="342360" cy="3165120"/>
              </p14:xfrm>
            </p:contentPart>
          </mc:Choice>
          <mc:Fallback xmlns="">
            <p:pic>
              <p:nvPicPr>
                <p:cNvPr id="23558" name="Ink 23557"/>
                <p:cNvPicPr/>
                <p:nvPr/>
              </p:nvPicPr>
              <p:blipFill>
                <a:blip r:embed="rId27"/>
                <a:stretch>
                  <a:fillRect/>
                </a:stretch>
              </p:blipFill>
              <p:spPr>
                <a:xfrm>
                  <a:off x="3467729" y="2706770"/>
                  <a:ext cx="375120" cy="3197520"/>
                </a:xfrm>
                <a:prstGeom prst="rect">
                  <a:avLst/>
                </a:prstGeom>
              </p:spPr>
            </p:pic>
          </mc:Fallback>
        </mc:AlternateContent>
      </p:grpSp>
      <p:grpSp>
        <p:nvGrpSpPr>
          <p:cNvPr id="23566" name="Group 23565"/>
          <p:cNvGrpSpPr/>
          <p:nvPr/>
        </p:nvGrpSpPr>
        <p:grpSpPr>
          <a:xfrm>
            <a:off x="2228609" y="2010890"/>
            <a:ext cx="1737720" cy="4157640"/>
            <a:chOff x="2228609" y="2010890"/>
            <a:chExt cx="1737720" cy="4157640"/>
          </a:xfrm>
        </p:grpSpPr>
        <mc:AlternateContent xmlns:mc="http://schemas.openxmlformats.org/markup-compatibility/2006" xmlns:p14="http://schemas.microsoft.com/office/powerpoint/2010/main">
          <mc:Choice Requires="p14">
            <p:contentPart p14:bwMode="auto" r:id="rId28">
              <p14:nvContentPartPr>
                <p14:cNvPr id="23564" name="Ink 23563"/>
                <p14:cNvContentPartPr/>
                <p14:nvPr/>
              </p14:nvContentPartPr>
              <p14:xfrm>
                <a:off x="2228609" y="2010890"/>
                <a:ext cx="1272240" cy="356040"/>
              </p14:xfrm>
            </p:contentPart>
          </mc:Choice>
          <mc:Fallback xmlns="">
            <p:pic>
              <p:nvPicPr>
                <p:cNvPr id="23564" name="Ink 23563"/>
                <p:cNvPicPr/>
                <p:nvPr/>
              </p:nvPicPr>
              <p:blipFill>
                <a:blip r:embed="rId29"/>
                <a:stretch>
                  <a:fillRect/>
                </a:stretch>
              </p:blipFill>
              <p:spPr>
                <a:xfrm>
                  <a:off x="2211334" y="1993250"/>
                  <a:ext cx="130823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565" name="Ink 23564"/>
                <p14:cNvContentPartPr/>
                <p14:nvPr/>
              </p14:nvContentPartPr>
              <p14:xfrm>
                <a:off x="3523529" y="2175770"/>
                <a:ext cx="442800" cy="3992760"/>
              </p14:xfrm>
            </p:contentPart>
          </mc:Choice>
          <mc:Fallback xmlns="">
            <p:pic>
              <p:nvPicPr>
                <p:cNvPr id="23565" name="Ink 23564"/>
                <p:cNvPicPr/>
                <p:nvPr/>
              </p:nvPicPr>
              <p:blipFill>
                <a:blip r:embed="rId31"/>
                <a:stretch>
                  <a:fillRect/>
                </a:stretch>
              </p:blipFill>
              <p:spPr>
                <a:xfrm>
                  <a:off x="3509489" y="2166410"/>
                  <a:ext cx="475200" cy="4020120"/>
                </a:xfrm>
                <a:prstGeom prst="rect">
                  <a:avLst/>
                </a:prstGeom>
              </p:spPr>
            </p:pic>
          </mc:Fallback>
        </mc:AlternateContent>
      </p:grpSp>
      <p:sp>
        <p:nvSpPr>
          <p:cNvPr id="23567" name="TextBox 23566"/>
          <p:cNvSpPr txBox="1"/>
          <p:nvPr/>
        </p:nvSpPr>
        <p:spPr>
          <a:xfrm>
            <a:off x="3966329" y="2553733"/>
            <a:ext cx="1236236" cy="369332"/>
          </a:xfrm>
          <a:prstGeom prst="rect">
            <a:avLst/>
          </a:prstGeom>
          <a:noFill/>
        </p:spPr>
        <p:txBody>
          <a:bodyPr wrap="none" rtlCol="0">
            <a:spAutoFit/>
          </a:bodyPr>
          <a:lstStyle/>
          <a:p>
            <a:r>
              <a:rPr lang="en-US" b="1" dirty="0">
                <a:solidFill>
                  <a:srgbClr val="FF0000"/>
                </a:solidFill>
              </a:rPr>
              <a:t>c</a:t>
            </a:r>
            <a:r>
              <a:rPr lang="en-US" b="1" dirty="0" smtClean="0">
                <a:solidFill>
                  <a:srgbClr val="FF0000"/>
                </a:solidFill>
              </a:rPr>
              <a:t>ase split</a:t>
            </a:r>
          </a:p>
        </p:txBody>
      </p:sp>
      <p:sp>
        <p:nvSpPr>
          <p:cNvPr id="48" name="TextBox 47"/>
          <p:cNvSpPr txBox="1"/>
          <p:nvPr/>
        </p:nvSpPr>
        <p:spPr>
          <a:xfrm>
            <a:off x="4052551" y="3516405"/>
            <a:ext cx="1236236" cy="369332"/>
          </a:xfrm>
          <a:prstGeom prst="rect">
            <a:avLst/>
          </a:prstGeom>
          <a:noFill/>
        </p:spPr>
        <p:txBody>
          <a:bodyPr wrap="none" rtlCol="0">
            <a:spAutoFit/>
          </a:bodyPr>
          <a:lstStyle/>
          <a:p>
            <a:r>
              <a:rPr lang="en-US" b="1" dirty="0">
                <a:solidFill>
                  <a:srgbClr val="FF0000"/>
                </a:solidFill>
              </a:rPr>
              <a:t>c</a:t>
            </a:r>
            <a:r>
              <a:rPr lang="en-US" b="1" dirty="0" smtClean="0">
                <a:solidFill>
                  <a:srgbClr val="FF0000"/>
                </a:solidFill>
              </a:rPr>
              <a:t>ase split</a:t>
            </a:r>
          </a:p>
        </p:txBody>
      </p:sp>
      <p:sp>
        <p:nvSpPr>
          <p:cNvPr id="23568" name="TextBox 23567"/>
          <p:cNvSpPr txBox="1"/>
          <p:nvPr/>
        </p:nvSpPr>
        <p:spPr>
          <a:xfrm>
            <a:off x="6012042" y="2026294"/>
            <a:ext cx="2903359" cy="923330"/>
          </a:xfrm>
          <a:prstGeom prst="rect">
            <a:avLst/>
          </a:prstGeom>
          <a:noFill/>
        </p:spPr>
        <p:txBody>
          <a:bodyPr wrap="none" rtlCol="0">
            <a:spAutoFit/>
          </a:bodyPr>
          <a:lstStyle/>
          <a:p>
            <a:r>
              <a:rPr lang="en-US" b="1" dirty="0" smtClean="0">
                <a:solidFill>
                  <a:schemeClr val="bg1"/>
                </a:solidFill>
              </a:rPr>
              <a:t>Efficient solvers:</a:t>
            </a:r>
          </a:p>
          <a:p>
            <a:r>
              <a:rPr lang="en-US" dirty="0" smtClean="0">
                <a:solidFill>
                  <a:schemeClr val="bg1"/>
                </a:solidFill>
              </a:rPr>
              <a:t>- Floyd-</a:t>
            </a:r>
            <a:r>
              <a:rPr lang="en-US" dirty="0" err="1" smtClean="0">
                <a:solidFill>
                  <a:schemeClr val="bg1"/>
                </a:solidFill>
              </a:rPr>
              <a:t>Warshal</a:t>
            </a:r>
            <a:r>
              <a:rPr lang="en-US" dirty="0" smtClean="0">
                <a:solidFill>
                  <a:schemeClr val="bg1"/>
                </a:solidFill>
              </a:rPr>
              <a:t> algorithm</a:t>
            </a:r>
          </a:p>
          <a:p>
            <a:r>
              <a:rPr lang="en-US" dirty="0" smtClean="0">
                <a:solidFill>
                  <a:schemeClr val="bg1"/>
                </a:solidFill>
              </a:rPr>
              <a:t>- Ford-Fulkerson algorithm</a:t>
            </a:r>
          </a:p>
        </p:txBody>
      </p:sp>
      <mc:AlternateContent xmlns:mc="http://schemas.openxmlformats.org/markup-compatibility/2006" xmlns:a14="http://schemas.microsoft.com/office/drawing/2010/main">
        <mc:Choice Requires="a14">
          <p:sp>
            <p:nvSpPr>
              <p:cNvPr id="50" name="TextBox 49"/>
              <p:cNvSpPr txBox="1"/>
              <p:nvPr/>
            </p:nvSpPr>
            <p:spPr>
              <a:xfrm>
                <a:off x="5234651" y="6466438"/>
                <a:ext cx="36807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a:rPr>
                        <m:t>𝑧</m:t>
                      </m:r>
                      <m:r>
                        <a:rPr lang="en-US" b="0" i="1" dirty="0" smtClean="0">
                          <a:solidFill>
                            <a:schemeClr val="bg1"/>
                          </a:solidFill>
                          <a:latin typeface="Cambria Math"/>
                        </a:rPr>
                        <m:t> −</m:t>
                      </m:r>
                      <m:r>
                        <a:rPr lang="en-US" b="0" i="1" dirty="0" smtClean="0">
                          <a:solidFill>
                            <a:schemeClr val="bg1"/>
                          </a:solidFill>
                          <a:latin typeface="Cambria Math"/>
                        </a:rPr>
                        <m:t>𝑧</m:t>
                      </m:r>
                      <m:r>
                        <a:rPr lang="en-US" b="0" i="1" dirty="0" smtClean="0">
                          <a:solidFill>
                            <a:schemeClr val="bg1"/>
                          </a:solidFill>
                          <a:latin typeface="Cambria Math"/>
                        </a:rPr>
                        <m:t>= 5 – 2 – 3 – 2 = −2 &lt; 0</m:t>
                      </m:r>
                    </m:oMath>
                  </m:oMathPara>
                </a14:m>
                <a:endParaRPr lang="en-US" dirty="0" smtClean="0">
                  <a:solidFill>
                    <a:schemeClr val="bg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5234651" y="6466438"/>
                <a:ext cx="3680751" cy="369332"/>
              </a:xfrm>
              <a:prstGeom prst="rect">
                <a:avLst/>
              </a:prstGeom>
              <a:blipFill rotWithShape="1">
                <a:blip r:embed="rId3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9293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3"/>
                                        </p:tgtEl>
                                        <p:attrNameLst>
                                          <p:attrName>style.visibility</p:attrName>
                                        </p:attrNameLst>
                                      </p:cBhvr>
                                      <p:to>
                                        <p:strVal val="visible"/>
                                      </p:to>
                                    </p:set>
                                  </p:childTnLst>
                                  <p:subTnLst>
                                    <p:set>
                                      <p:cBhvr override="childStyle">
                                        <p:cTn dur="1" fill="hold" display="0" masterRel="nextClick" afterEffect="1"/>
                                        <p:tgtEl>
                                          <p:spTgt spid="2355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61"/>
                                        </p:tgtEl>
                                        <p:attrNameLst>
                                          <p:attrName>style.visibility</p:attrName>
                                        </p:attrNameLst>
                                      </p:cBhvr>
                                      <p:to>
                                        <p:strVal val="visible"/>
                                      </p:to>
                                    </p:set>
                                  </p:childTnLst>
                                  <p:subTnLst>
                                    <p:set>
                                      <p:cBhvr override="childStyle">
                                        <p:cTn dur="1" fill="hold" display="0" masterRel="nextClick" afterEffect="1"/>
                                        <p:tgtEl>
                                          <p:spTgt spid="23561"/>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5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5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5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7" grpId="0"/>
      <p:bldP spid="48" grpId="0"/>
      <p:bldP spid="23568"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32" t="11250" r="19799" b="6613"/>
          <a:stretch/>
        </p:blipFill>
        <p:spPr bwMode="auto">
          <a:xfrm>
            <a:off x="2405042" y="1447800"/>
            <a:ext cx="6738957" cy="536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Background Reading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600201"/>
            <a:ext cx="2819400" cy="3652405"/>
          </a:xfrm>
        </p:spPr>
      </p:pic>
      <p:sp>
        <p:nvSpPr>
          <p:cNvPr id="5" name="TextBox 4"/>
          <p:cNvSpPr txBox="1"/>
          <p:nvPr/>
        </p:nvSpPr>
        <p:spPr>
          <a:xfrm>
            <a:off x="457200" y="5580364"/>
            <a:ext cx="1873141" cy="369332"/>
          </a:xfrm>
          <a:prstGeom prst="rect">
            <a:avLst/>
          </a:prstGeom>
          <a:noFill/>
        </p:spPr>
        <p:txBody>
          <a:bodyPr wrap="none" rtlCol="0">
            <a:spAutoFit/>
          </a:bodyPr>
          <a:lstStyle/>
          <a:p>
            <a:r>
              <a:rPr lang="en-US" dirty="0" smtClean="0">
                <a:solidFill>
                  <a:schemeClr val="bg1"/>
                </a:solidFill>
              </a:rPr>
              <a:t>September 2011</a:t>
            </a:r>
          </a:p>
        </p:txBody>
      </p:sp>
    </p:spTree>
    <p:extLst>
      <p:ext uri="{BB962C8B-B14F-4D97-AF65-F5344CB8AC3E}">
        <p14:creationId xmlns:p14="http://schemas.microsoft.com/office/powerpoint/2010/main" val="255659441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609398"/>
          </a:xfrm>
        </p:spPr>
        <p:txBody>
          <a:bodyPr/>
          <a:lstStyle/>
          <a:p>
            <a:r>
              <a:rPr lang="en-US" sz="4400" dirty="0" smtClean="0"/>
              <a:t>Symbolic Engines: SAT, FTP and SMT </a:t>
            </a:r>
            <a:endParaRPr lang="en-US" sz="4400" dirty="0"/>
          </a:p>
        </p:txBody>
      </p:sp>
      <p:sp>
        <p:nvSpPr>
          <p:cNvPr id="3" name="Content Placeholder 2"/>
          <p:cNvSpPr>
            <a:spLocks noGrp="1"/>
          </p:cNvSpPr>
          <p:nvPr>
            <p:ph idx="1"/>
          </p:nvPr>
        </p:nvSpPr>
        <p:spPr>
          <a:xfrm>
            <a:off x="381000" y="1876519"/>
            <a:ext cx="8382000" cy="4565865"/>
          </a:xfrm>
        </p:spPr>
        <p:txBody>
          <a:bodyPr/>
          <a:lstStyle/>
          <a:p>
            <a:r>
              <a:rPr lang="en-US" sz="2800" dirty="0" smtClean="0"/>
              <a:t>SAT: Propositional </a:t>
            </a:r>
            <a:r>
              <a:rPr lang="en-US" sz="2800" dirty="0" err="1" smtClean="0"/>
              <a:t>Satisfiability</a:t>
            </a:r>
            <a:r>
              <a:rPr lang="en-US" sz="2800" dirty="0" smtClean="0"/>
              <a:t>.</a:t>
            </a:r>
          </a:p>
          <a:p>
            <a:pPr marL="0" indent="0">
              <a:buNone/>
            </a:pPr>
            <a:r>
              <a:rPr lang="en-US" sz="2800" dirty="0"/>
              <a:t>	</a:t>
            </a:r>
            <a:r>
              <a:rPr lang="en-US" sz="2800" dirty="0" smtClean="0"/>
              <a:t>(Tie </a:t>
            </a:r>
            <a:r>
              <a:rPr lang="en-US" sz="2800" dirty="0">
                <a:cs typeface="Calibri" pitchFamily="34" charset="0"/>
                <a:sym typeface="Symbol"/>
              </a:rPr>
              <a:t></a:t>
            </a:r>
            <a:r>
              <a:rPr lang="en-US" sz="2800" dirty="0" smtClean="0"/>
              <a:t> Shirt) </a:t>
            </a:r>
            <a:r>
              <a:rPr lang="en-US" sz="2800" dirty="0" smtClean="0">
                <a:cs typeface="Calibri" pitchFamily="34" charset="0"/>
                <a:sym typeface="Symbol"/>
              </a:rPr>
              <a:t> </a:t>
            </a:r>
            <a:r>
              <a:rPr lang="en-US" sz="2800" dirty="0" smtClean="0"/>
              <a:t>(</a:t>
            </a:r>
            <a:r>
              <a:rPr lang="en-US" sz="2800" dirty="0" smtClean="0">
                <a:sym typeface="Symbol"/>
              </a:rPr>
              <a:t></a:t>
            </a:r>
            <a:r>
              <a:rPr lang="en-US" sz="2800" dirty="0" smtClean="0"/>
              <a:t>Tie </a:t>
            </a:r>
            <a:r>
              <a:rPr lang="en-US" sz="2800" dirty="0">
                <a:cs typeface="Calibri" pitchFamily="34" charset="0"/>
                <a:sym typeface="Symbol"/>
              </a:rPr>
              <a:t></a:t>
            </a:r>
            <a:r>
              <a:rPr lang="en-US" sz="2800" dirty="0" smtClean="0"/>
              <a:t> </a:t>
            </a:r>
            <a:r>
              <a:rPr lang="en-US" sz="2800" dirty="0">
                <a:sym typeface="Symbol"/>
              </a:rPr>
              <a:t></a:t>
            </a:r>
            <a:r>
              <a:rPr lang="en-US" sz="2800" dirty="0" smtClean="0"/>
              <a:t>Shirt) </a:t>
            </a:r>
            <a:r>
              <a:rPr lang="en-US" sz="2800" dirty="0">
                <a:cs typeface="Calibri" pitchFamily="34" charset="0"/>
                <a:sym typeface="Symbol"/>
              </a:rPr>
              <a:t></a:t>
            </a:r>
            <a:r>
              <a:rPr lang="en-US" sz="2800" dirty="0" smtClean="0"/>
              <a:t> (</a:t>
            </a:r>
            <a:r>
              <a:rPr lang="en-US" sz="2800" dirty="0">
                <a:sym typeface="Symbol"/>
              </a:rPr>
              <a:t></a:t>
            </a:r>
            <a:r>
              <a:rPr lang="en-US" sz="2800" dirty="0" smtClean="0"/>
              <a:t>Tie </a:t>
            </a:r>
            <a:r>
              <a:rPr lang="en-US" sz="2800" dirty="0">
                <a:cs typeface="Calibri" pitchFamily="34" charset="0"/>
                <a:sym typeface="Symbol"/>
              </a:rPr>
              <a:t></a:t>
            </a:r>
            <a:r>
              <a:rPr lang="en-US" sz="2800" dirty="0" smtClean="0"/>
              <a:t> Shirt)</a:t>
            </a:r>
          </a:p>
          <a:p>
            <a:endParaRPr lang="en-US" sz="2800" dirty="0"/>
          </a:p>
          <a:p>
            <a:r>
              <a:rPr lang="en-US" sz="2800" dirty="0" smtClean="0"/>
              <a:t>FTP: First-order Theorem Proving.</a:t>
            </a:r>
          </a:p>
          <a:p>
            <a:pPr marL="0" indent="0">
              <a:buNone/>
            </a:pPr>
            <a:r>
              <a:rPr lang="en-US" sz="2800" dirty="0"/>
              <a:t>	</a:t>
            </a:r>
            <a:r>
              <a:rPr lang="en-US" sz="2800" dirty="0" smtClean="0">
                <a:sym typeface="Symbol"/>
              </a:rPr>
              <a:t>X,Y,Z [</a:t>
            </a:r>
            <a:r>
              <a:rPr lang="en-US" sz="2800" dirty="0">
                <a:sym typeface="Symbol"/>
              </a:rPr>
              <a:t>X</a:t>
            </a:r>
            <a:r>
              <a:rPr lang="en-US" sz="2800" dirty="0" smtClean="0"/>
              <a:t>*(Y*Z) = (X*Y)*</a:t>
            </a:r>
            <a:r>
              <a:rPr lang="en-US" sz="2800" dirty="0"/>
              <a:t>Z</a:t>
            </a:r>
            <a:r>
              <a:rPr lang="en-US" sz="2800" dirty="0" smtClean="0"/>
              <a:t>] </a:t>
            </a:r>
            <a:br>
              <a:rPr lang="en-US" sz="2800" dirty="0" smtClean="0"/>
            </a:br>
            <a:r>
              <a:rPr lang="en-US" sz="2800" dirty="0" smtClean="0"/>
              <a:t>	</a:t>
            </a:r>
            <a:r>
              <a:rPr lang="en-US" sz="2800" dirty="0" smtClean="0">
                <a:sym typeface="Symbol"/>
              </a:rPr>
              <a:t>X [</a:t>
            </a:r>
            <a:r>
              <a:rPr lang="en-US" sz="2800" dirty="0">
                <a:sym typeface="Symbol"/>
              </a:rPr>
              <a:t>X</a:t>
            </a:r>
            <a:r>
              <a:rPr lang="en-US" sz="2800" dirty="0" smtClean="0">
                <a:sym typeface="Symbol"/>
              </a:rPr>
              <a:t>*</a:t>
            </a:r>
            <a:r>
              <a:rPr lang="en-US" sz="2800" dirty="0" err="1" smtClean="0">
                <a:sym typeface="Symbol"/>
              </a:rPr>
              <a:t>inv</a:t>
            </a:r>
            <a:r>
              <a:rPr lang="en-US" sz="2800" dirty="0" smtClean="0">
                <a:sym typeface="Symbol"/>
              </a:rPr>
              <a:t>(X) = e] </a:t>
            </a:r>
            <a:r>
              <a:rPr lang="en-US" sz="2800" dirty="0">
                <a:sym typeface="Symbol"/>
              </a:rPr>
              <a:t>X [</a:t>
            </a:r>
            <a:r>
              <a:rPr lang="en-US" sz="2800" dirty="0" smtClean="0">
                <a:sym typeface="Symbol"/>
              </a:rPr>
              <a:t>X*e </a:t>
            </a:r>
            <a:r>
              <a:rPr lang="en-US" sz="2800" dirty="0">
                <a:sym typeface="Symbol"/>
              </a:rPr>
              <a:t>= e] </a:t>
            </a:r>
            <a:endParaRPr lang="en-US" sz="2800" dirty="0" smtClean="0"/>
          </a:p>
          <a:p>
            <a:pPr marL="0" indent="0">
              <a:buNone/>
            </a:pPr>
            <a:endParaRPr lang="en-US" sz="2800" dirty="0"/>
          </a:p>
          <a:p>
            <a:pPr lvl="0"/>
            <a:r>
              <a:rPr lang="en-US" sz="2800" dirty="0" smtClean="0"/>
              <a:t>SMT: </a:t>
            </a:r>
            <a:r>
              <a:rPr lang="en-US" sz="2800" dirty="0" err="1" smtClean="0"/>
              <a:t>Satisfiability</a:t>
            </a:r>
            <a:r>
              <a:rPr lang="en-US" sz="2800" dirty="0" smtClean="0"/>
              <a:t> Modulo </a:t>
            </a:r>
            <a:r>
              <a:rPr lang="en-US" sz="2800" dirty="0" smtClean="0">
                <a:solidFill>
                  <a:schemeClr val="tx1">
                    <a:lumMod val="50000"/>
                  </a:schemeClr>
                </a:solidFill>
              </a:rPr>
              <a:t>background</a:t>
            </a:r>
            <a:r>
              <a:rPr lang="en-US" sz="2800" dirty="0" smtClean="0"/>
              <a:t> Theories</a:t>
            </a:r>
            <a:br>
              <a:rPr lang="en-US" sz="2800" dirty="0" smtClean="0"/>
            </a:br>
            <a:r>
              <a:rPr lang="en-US" sz="2800" dirty="0" smtClean="0"/>
              <a:t>	</a:t>
            </a:r>
            <a:r>
              <a:rPr lang="en-US" sz="2800" dirty="0">
                <a:cs typeface="Calibri" pitchFamily="34" charset="0"/>
                <a:sym typeface="Symbol"/>
              </a:rPr>
              <a:t>b + 2 = c  </a:t>
            </a:r>
            <a:r>
              <a:rPr lang="en-US" sz="2800" dirty="0" smtClean="0">
                <a:cs typeface="Calibri" pitchFamily="34" charset="0"/>
                <a:sym typeface="Symbol"/>
              </a:rPr>
              <a:t>A[3</a:t>
            </a:r>
            <a:r>
              <a:rPr lang="en-US" sz="2800" dirty="0">
                <a:cs typeface="Calibri" pitchFamily="34" charset="0"/>
                <a:sym typeface="Symbol"/>
              </a:rPr>
              <a:t>]</a:t>
            </a:r>
            <a:r>
              <a:rPr lang="en-US" sz="2800" dirty="0" smtClean="0">
                <a:cs typeface="Calibri" pitchFamily="34" charset="0"/>
                <a:sym typeface="Symbol"/>
              </a:rPr>
              <a:t> </a:t>
            </a:r>
            <a:r>
              <a:rPr lang="en-US" sz="2800" dirty="0">
                <a:cs typeface="Calibri" pitchFamily="34" charset="0"/>
                <a:sym typeface="Symbol"/>
              </a:rPr>
              <a:t>≠ </a:t>
            </a:r>
            <a:r>
              <a:rPr lang="en-US" sz="2800" dirty="0" smtClean="0">
                <a:cs typeface="Calibri" pitchFamily="34" charset="0"/>
                <a:sym typeface="Symbol"/>
              </a:rPr>
              <a:t>A[c-b+1]</a:t>
            </a:r>
            <a:endParaRPr lang="en-US" sz="2800" dirty="0" smtClean="0"/>
          </a:p>
          <a:p>
            <a:pPr marL="0" indent="0">
              <a:buNone/>
            </a:pPr>
            <a:r>
              <a:rPr lang="en-US" dirty="0"/>
              <a:t>	</a:t>
            </a:r>
          </a:p>
        </p:txBody>
      </p:sp>
    </p:spTree>
    <p:extLst>
      <p:ext uri="{BB962C8B-B14F-4D97-AF65-F5344CB8AC3E}">
        <p14:creationId xmlns:p14="http://schemas.microsoft.com/office/powerpoint/2010/main" val="230955473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SAT - Milestones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549397040"/>
              </p:ext>
            </p:extLst>
          </p:nvPr>
        </p:nvGraphicFramePr>
        <p:xfrm>
          <a:off x="132266" y="1584103"/>
          <a:ext cx="3338663" cy="5005718"/>
        </p:xfrm>
        <a:graphic>
          <a:graphicData uri="http://schemas.openxmlformats.org/drawingml/2006/table">
            <a:tbl>
              <a:tblPr firstRow="1" bandRow="1">
                <a:tableStyleId>{21E4AEA4-8DFA-4A89-87EB-49C32662AFE0}</a:tableStyleId>
              </a:tblPr>
              <a:tblGrid>
                <a:gridCol w="643742"/>
                <a:gridCol w="2694921"/>
              </a:tblGrid>
              <a:tr h="304188">
                <a:tc>
                  <a:txBody>
                    <a:bodyPr/>
                    <a:lstStyle/>
                    <a:p>
                      <a:r>
                        <a:rPr lang="en-US" sz="1400" dirty="0" smtClean="0"/>
                        <a:t>year</a:t>
                      </a:r>
                      <a:endParaRPr lang="en-US" sz="1400" dirty="0"/>
                    </a:p>
                  </a:txBody>
                  <a:tcPr/>
                </a:tc>
                <a:tc>
                  <a:txBody>
                    <a:bodyPr/>
                    <a:lstStyle/>
                    <a:p>
                      <a:r>
                        <a:rPr lang="en-US" sz="1400" dirty="0" smtClean="0"/>
                        <a:t>Milestone</a:t>
                      </a:r>
                      <a:endParaRPr lang="en-US" sz="1400" dirty="0"/>
                    </a:p>
                  </a:txBody>
                  <a:tcPr/>
                </a:tc>
              </a:tr>
              <a:tr h="304188">
                <a:tc>
                  <a:txBody>
                    <a:bodyPr/>
                    <a:lstStyle/>
                    <a:p>
                      <a:r>
                        <a:rPr lang="en-US" sz="1400" dirty="0" smtClean="0"/>
                        <a:t>1960</a:t>
                      </a:r>
                      <a:endParaRPr lang="en-US" sz="1400" dirty="0"/>
                    </a:p>
                  </a:txBody>
                  <a:tcPr/>
                </a:tc>
                <a:tc>
                  <a:txBody>
                    <a:bodyPr/>
                    <a:lstStyle/>
                    <a:p>
                      <a:r>
                        <a:rPr lang="en-US" sz="1400" dirty="0" smtClean="0"/>
                        <a:t>Davis</a:t>
                      </a:r>
                      <a:r>
                        <a:rPr lang="en-US" sz="1400" baseline="0" dirty="0" smtClean="0"/>
                        <a:t>-Putnam procedure</a:t>
                      </a:r>
                      <a:endParaRPr lang="en-US" sz="1400" dirty="0"/>
                    </a:p>
                  </a:txBody>
                  <a:tcPr/>
                </a:tc>
              </a:tr>
              <a:tr h="304188">
                <a:tc>
                  <a:txBody>
                    <a:bodyPr/>
                    <a:lstStyle/>
                    <a:p>
                      <a:r>
                        <a:rPr lang="en-US" sz="1400" dirty="0" smtClean="0"/>
                        <a:t>1962</a:t>
                      </a:r>
                      <a:endParaRPr lang="en-US" sz="1400" dirty="0"/>
                    </a:p>
                  </a:txBody>
                  <a:tcPr/>
                </a:tc>
                <a:tc>
                  <a:txBody>
                    <a:bodyPr/>
                    <a:lstStyle/>
                    <a:p>
                      <a:r>
                        <a:rPr lang="en-US" sz="1400" dirty="0" smtClean="0"/>
                        <a:t>Davis-</a:t>
                      </a:r>
                      <a:r>
                        <a:rPr lang="en-US" sz="1400" dirty="0" err="1" smtClean="0"/>
                        <a:t>Logeman</a:t>
                      </a:r>
                      <a:r>
                        <a:rPr lang="en-US" sz="1400" dirty="0" smtClean="0"/>
                        <a:t>-Loveland</a:t>
                      </a:r>
                      <a:endParaRPr lang="en-US" sz="1400" dirty="0"/>
                    </a:p>
                  </a:txBody>
                  <a:tcPr/>
                </a:tc>
              </a:tr>
              <a:tr h="373486">
                <a:tc>
                  <a:txBody>
                    <a:bodyPr/>
                    <a:lstStyle/>
                    <a:p>
                      <a:r>
                        <a:rPr lang="en-US" sz="1400" dirty="0" smtClean="0"/>
                        <a:t>1984</a:t>
                      </a:r>
                      <a:endParaRPr lang="en-US" sz="1400" dirty="0"/>
                    </a:p>
                  </a:txBody>
                  <a:tcPr/>
                </a:tc>
                <a:tc>
                  <a:txBody>
                    <a:bodyPr/>
                    <a:lstStyle/>
                    <a:p>
                      <a:r>
                        <a:rPr lang="en-US" sz="1400" dirty="0" smtClean="0"/>
                        <a:t>Binary Decision Diagrams </a:t>
                      </a:r>
                    </a:p>
                  </a:txBody>
                  <a:tcPr/>
                </a:tc>
              </a:tr>
              <a:tr h="301814">
                <a:tc>
                  <a:txBody>
                    <a:bodyPr/>
                    <a:lstStyle/>
                    <a:p>
                      <a:r>
                        <a:rPr lang="en-US" sz="1400" dirty="0" smtClean="0"/>
                        <a:t>1992</a:t>
                      </a:r>
                      <a:endParaRPr lang="en-US" sz="1400" dirty="0"/>
                    </a:p>
                  </a:txBody>
                  <a:tcPr/>
                </a:tc>
                <a:tc>
                  <a:txBody>
                    <a:bodyPr/>
                    <a:lstStyle/>
                    <a:p>
                      <a:r>
                        <a:rPr lang="en-US" sz="1400" dirty="0" smtClean="0"/>
                        <a:t>DIMACS SAT challenge</a:t>
                      </a:r>
                      <a:endParaRPr lang="en-US" sz="1400" dirty="0"/>
                    </a:p>
                  </a:txBody>
                  <a:tcPr/>
                </a:tc>
              </a:tr>
              <a:tr h="329696">
                <a:tc>
                  <a:txBody>
                    <a:bodyPr/>
                    <a:lstStyle/>
                    <a:p>
                      <a:r>
                        <a:rPr lang="en-US" sz="1400" dirty="0" smtClean="0"/>
                        <a:t>1994</a:t>
                      </a:r>
                      <a:endParaRPr lang="en-US" sz="1400" dirty="0"/>
                    </a:p>
                  </a:txBody>
                  <a:tcPr/>
                </a:tc>
                <a:tc>
                  <a:txBody>
                    <a:bodyPr/>
                    <a:lstStyle/>
                    <a:p>
                      <a:r>
                        <a:rPr lang="en-US" sz="1400" dirty="0" smtClean="0"/>
                        <a:t>SATO:</a:t>
                      </a:r>
                      <a:r>
                        <a:rPr lang="en-US" sz="1400" baseline="0" dirty="0" smtClean="0"/>
                        <a:t> clause indexing</a:t>
                      </a:r>
                      <a:endParaRPr lang="en-US" sz="1400" dirty="0"/>
                    </a:p>
                  </a:txBody>
                  <a:tcPr/>
                </a:tc>
              </a:tr>
              <a:tr h="367738">
                <a:tc>
                  <a:txBody>
                    <a:bodyPr/>
                    <a:lstStyle/>
                    <a:p>
                      <a:r>
                        <a:rPr lang="en-US" sz="1400" dirty="0" smtClean="0"/>
                        <a:t>1997</a:t>
                      </a:r>
                      <a:endParaRPr lang="en-US" sz="1400" dirty="0"/>
                    </a:p>
                  </a:txBody>
                  <a:tcPr/>
                </a:tc>
                <a:tc>
                  <a:txBody>
                    <a:bodyPr/>
                    <a:lstStyle/>
                    <a:p>
                      <a:r>
                        <a:rPr lang="en-US" sz="1400" dirty="0" smtClean="0"/>
                        <a:t>GRASP: </a:t>
                      </a:r>
                      <a:r>
                        <a:rPr lang="en-US" sz="1400" baseline="0" dirty="0" smtClean="0"/>
                        <a:t>conflict clause learning</a:t>
                      </a:r>
                      <a:endParaRPr lang="en-US" sz="1400" dirty="0"/>
                    </a:p>
                  </a:txBody>
                  <a:tcPr/>
                </a:tc>
              </a:tr>
              <a:tr h="304188">
                <a:tc>
                  <a:txBody>
                    <a:bodyPr/>
                    <a:lstStyle/>
                    <a:p>
                      <a:r>
                        <a:rPr lang="en-US" sz="1400" dirty="0" smtClean="0"/>
                        <a:t>1998</a:t>
                      </a:r>
                      <a:endParaRPr lang="en-US" sz="1400" dirty="0"/>
                    </a:p>
                  </a:txBody>
                  <a:tcPr/>
                </a:tc>
                <a:tc>
                  <a:txBody>
                    <a:bodyPr/>
                    <a:lstStyle/>
                    <a:p>
                      <a:r>
                        <a:rPr lang="en-US" sz="1400" dirty="0" smtClean="0"/>
                        <a:t>Search</a:t>
                      </a:r>
                      <a:r>
                        <a:rPr lang="en-US" sz="1400" baseline="0" dirty="0" smtClean="0"/>
                        <a:t> Restarts</a:t>
                      </a:r>
                      <a:endParaRPr lang="en-US" sz="1400" dirty="0"/>
                    </a:p>
                  </a:txBody>
                  <a:tcPr/>
                </a:tc>
              </a:tr>
              <a:tr h="304188">
                <a:tc>
                  <a:txBody>
                    <a:bodyPr/>
                    <a:lstStyle/>
                    <a:p>
                      <a:r>
                        <a:rPr lang="en-US" sz="1400" dirty="0" smtClean="0"/>
                        <a:t>2001</a:t>
                      </a:r>
                      <a:endParaRPr lang="en-US" sz="1400" dirty="0"/>
                    </a:p>
                  </a:txBody>
                  <a:tcPr/>
                </a:tc>
                <a:tc>
                  <a:txBody>
                    <a:bodyPr/>
                    <a:lstStyle/>
                    <a:p>
                      <a:r>
                        <a:rPr lang="en-US" sz="1400" dirty="0" err="1" smtClean="0"/>
                        <a:t>zChaff</a:t>
                      </a:r>
                      <a:r>
                        <a:rPr lang="en-US" sz="1400" dirty="0" smtClean="0"/>
                        <a:t>: 2-watch</a:t>
                      </a:r>
                      <a:r>
                        <a:rPr lang="en-US" sz="1400" baseline="0" dirty="0" smtClean="0"/>
                        <a:t> literal, VSIDS</a:t>
                      </a:r>
                      <a:endParaRPr lang="en-US" sz="1400" dirty="0"/>
                    </a:p>
                  </a:txBody>
                  <a:tcPr/>
                </a:tc>
              </a:tr>
              <a:tr h="304188">
                <a:tc>
                  <a:txBody>
                    <a:bodyPr/>
                    <a:lstStyle/>
                    <a:p>
                      <a:r>
                        <a:rPr lang="en-US" sz="1400" dirty="0" smtClean="0"/>
                        <a:t>2005</a:t>
                      </a:r>
                      <a:endParaRPr lang="en-US" sz="1400" dirty="0"/>
                    </a:p>
                  </a:txBody>
                  <a:tcPr/>
                </a:tc>
                <a:tc>
                  <a:txBody>
                    <a:bodyPr/>
                    <a:lstStyle/>
                    <a:p>
                      <a:r>
                        <a:rPr lang="en-US" sz="1400" dirty="0" smtClean="0"/>
                        <a:t>Preprocessing techniques</a:t>
                      </a:r>
                      <a:endParaRPr lang="en-US" sz="1400" dirty="0"/>
                    </a:p>
                  </a:txBody>
                  <a:tcPr/>
                </a:tc>
              </a:tr>
              <a:tr h="304188">
                <a:tc>
                  <a:txBody>
                    <a:bodyPr/>
                    <a:lstStyle/>
                    <a:p>
                      <a:r>
                        <a:rPr lang="en-US" sz="1400" dirty="0" smtClean="0"/>
                        <a:t>2007</a:t>
                      </a:r>
                      <a:endParaRPr lang="en-US" sz="1400" dirty="0"/>
                    </a:p>
                  </a:txBody>
                  <a:tcPr/>
                </a:tc>
                <a:tc>
                  <a:txBody>
                    <a:bodyPr/>
                    <a:lstStyle/>
                    <a:p>
                      <a:r>
                        <a:rPr lang="en-US" sz="1400" dirty="0" smtClean="0"/>
                        <a:t>Phase caching</a:t>
                      </a:r>
                      <a:endParaRPr lang="en-US" sz="1400" dirty="0"/>
                    </a:p>
                  </a:txBody>
                  <a:tcPr/>
                </a:tc>
              </a:tr>
              <a:tr h="304188">
                <a:tc>
                  <a:txBody>
                    <a:bodyPr/>
                    <a:lstStyle/>
                    <a:p>
                      <a:r>
                        <a:rPr lang="en-US" sz="1400" dirty="0" smtClean="0"/>
                        <a:t>2008</a:t>
                      </a:r>
                      <a:endParaRPr lang="en-US" sz="1400" dirty="0"/>
                    </a:p>
                  </a:txBody>
                  <a:tcPr/>
                </a:tc>
                <a:tc>
                  <a:txBody>
                    <a:bodyPr/>
                    <a:lstStyle/>
                    <a:p>
                      <a:r>
                        <a:rPr lang="en-US" sz="1400" dirty="0" smtClean="0"/>
                        <a:t>Cache</a:t>
                      </a:r>
                      <a:r>
                        <a:rPr lang="en-US" sz="1400" baseline="0" dirty="0" smtClean="0"/>
                        <a:t> optimized indexing</a:t>
                      </a:r>
                      <a:endParaRPr lang="en-US" sz="1400" dirty="0"/>
                    </a:p>
                  </a:txBody>
                  <a:tcPr/>
                </a:tc>
              </a:tr>
              <a:tr h="587447">
                <a:tc>
                  <a:txBody>
                    <a:bodyPr/>
                    <a:lstStyle/>
                    <a:p>
                      <a:r>
                        <a:rPr lang="en-US" sz="1400" dirty="0" smtClean="0"/>
                        <a:t>2009</a:t>
                      </a:r>
                      <a:endParaRPr lang="en-US" sz="1400" dirty="0"/>
                    </a:p>
                  </a:txBody>
                  <a:tcPr/>
                </a:tc>
                <a:tc>
                  <a:txBody>
                    <a:bodyPr/>
                    <a:lstStyle/>
                    <a:p>
                      <a:r>
                        <a:rPr lang="en-US" sz="1400" dirty="0" smtClean="0"/>
                        <a:t>In-processing,</a:t>
                      </a:r>
                      <a:r>
                        <a:rPr lang="en-US" sz="1400" baseline="0" dirty="0" smtClean="0"/>
                        <a:t> clause management</a:t>
                      </a:r>
                      <a:endParaRPr lang="en-US" sz="1400" dirty="0"/>
                    </a:p>
                  </a:txBody>
                  <a:tcPr/>
                </a:tc>
              </a:tr>
              <a:tr h="453729">
                <a:tc>
                  <a:txBody>
                    <a:bodyPr/>
                    <a:lstStyle/>
                    <a:p>
                      <a:r>
                        <a:rPr lang="en-US" sz="1400" dirty="0" smtClean="0"/>
                        <a:t>2010</a:t>
                      </a:r>
                      <a:endParaRPr lang="en-US" sz="1400" dirty="0"/>
                    </a:p>
                  </a:txBody>
                  <a:tcPr/>
                </a:tc>
                <a:tc>
                  <a:txBody>
                    <a:bodyPr/>
                    <a:lstStyle/>
                    <a:p>
                      <a:r>
                        <a:rPr lang="en-US" sz="1400" dirty="0" smtClean="0"/>
                        <a:t>Blocked</a:t>
                      </a:r>
                      <a:r>
                        <a:rPr lang="en-US" sz="1400" baseline="0" dirty="0" smtClean="0"/>
                        <a:t> clause elimination</a:t>
                      </a:r>
                      <a:endParaRPr lang="en-US" sz="1400" dirty="0"/>
                    </a:p>
                  </a:txBody>
                  <a:tcPr/>
                </a:tc>
              </a:tr>
            </a:tbl>
          </a:graphicData>
        </a:graphic>
      </p:graphicFrame>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239" t="11305" r="12717" b="6087"/>
          <a:stretch/>
        </p:blipFill>
        <p:spPr bwMode="auto">
          <a:xfrm>
            <a:off x="4364934" y="2694335"/>
            <a:ext cx="4779066" cy="3378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Left-Right Arrow 15"/>
          <p:cNvSpPr/>
          <p:nvPr/>
        </p:nvSpPr>
        <p:spPr bwMode="auto">
          <a:xfrm>
            <a:off x="5859887" y="2305320"/>
            <a:ext cx="3000778" cy="193183"/>
          </a:xfrm>
          <a:prstGeom prst="lef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TextBox 16"/>
          <p:cNvSpPr txBox="1"/>
          <p:nvPr/>
        </p:nvSpPr>
        <p:spPr>
          <a:xfrm>
            <a:off x="5628068" y="1927469"/>
            <a:ext cx="697627" cy="369332"/>
          </a:xfrm>
          <a:prstGeom prst="rect">
            <a:avLst/>
          </a:prstGeom>
          <a:noFill/>
        </p:spPr>
        <p:txBody>
          <a:bodyPr wrap="none" rtlCol="0">
            <a:spAutoFit/>
          </a:bodyPr>
          <a:lstStyle/>
          <a:p>
            <a:r>
              <a:rPr lang="en-US" dirty="0" smtClean="0">
                <a:solidFill>
                  <a:schemeClr val="bg1"/>
                </a:solidFill>
              </a:rPr>
              <a:t>2002</a:t>
            </a:r>
          </a:p>
        </p:txBody>
      </p:sp>
      <p:sp>
        <p:nvSpPr>
          <p:cNvPr id="18" name="TextBox 17"/>
          <p:cNvSpPr txBox="1"/>
          <p:nvPr/>
        </p:nvSpPr>
        <p:spPr>
          <a:xfrm>
            <a:off x="8343364" y="1935986"/>
            <a:ext cx="697627" cy="369332"/>
          </a:xfrm>
          <a:prstGeom prst="rect">
            <a:avLst/>
          </a:prstGeom>
          <a:noFill/>
        </p:spPr>
        <p:txBody>
          <a:bodyPr wrap="none" rtlCol="0">
            <a:spAutoFit/>
          </a:bodyPr>
          <a:lstStyle/>
          <a:p>
            <a:r>
              <a:rPr lang="en-US" dirty="0" smtClean="0">
                <a:solidFill>
                  <a:schemeClr val="bg1"/>
                </a:solidFill>
              </a:rPr>
              <a:t>2010</a:t>
            </a:r>
          </a:p>
        </p:txBody>
      </p:sp>
      <p:sp>
        <p:nvSpPr>
          <p:cNvPr id="20" name="TextBox 19"/>
          <p:cNvSpPr txBox="1"/>
          <p:nvPr/>
        </p:nvSpPr>
        <p:spPr>
          <a:xfrm>
            <a:off x="3919109" y="1324246"/>
            <a:ext cx="5339923" cy="369332"/>
          </a:xfrm>
          <a:prstGeom prst="rect">
            <a:avLst/>
          </a:prstGeom>
          <a:noFill/>
        </p:spPr>
        <p:txBody>
          <a:bodyPr wrap="none" rtlCol="0">
            <a:spAutoFit/>
          </a:bodyPr>
          <a:lstStyle/>
          <a:p>
            <a:r>
              <a:rPr lang="en-US" dirty="0" smtClean="0">
                <a:solidFill>
                  <a:schemeClr val="bg1"/>
                </a:solidFill>
              </a:rPr>
              <a:t>Problems impossible 10 years ago are trivial today</a:t>
            </a:r>
          </a:p>
        </p:txBody>
      </p:sp>
      <mc:AlternateContent xmlns:mc="http://schemas.openxmlformats.org/markup-compatibility/2006" xmlns:p14="http://schemas.microsoft.com/office/powerpoint/2010/main">
        <mc:Choice Requires="p14">
          <p:contentPart p14:bwMode="auto" r:id="rId3">
            <p14:nvContentPartPr>
              <p14:cNvPr id="25" name="Ink 24"/>
              <p14:cNvContentPartPr/>
              <p14:nvPr/>
            </p14:nvContentPartPr>
            <p14:xfrm>
              <a:off x="5824575" y="3011978"/>
              <a:ext cx="310320" cy="255960"/>
            </p14:xfrm>
          </p:contentPart>
        </mc:Choice>
        <mc:Fallback xmlns="">
          <p:pic>
            <p:nvPicPr>
              <p:cNvPr id="25" name="Ink 24"/>
              <p:cNvPicPr/>
              <p:nvPr/>
            </p:nvPicPr>
            <p:blipFill>
              <a:blip r:embed="rId4"/>
              <a:stretch>
                <a:fillRect/>
              </a:stretch>
            </p:blipFill>
            <p:spPr>
              <a:xfrm>
                <a:off x="5809455" y="2996498"/>
                <a:ext cx="3412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Ink 25"/>
              <p14:cNvContentPartPr/>
              <p14:nvPr/>
            </p14:nvContentPartPr>
            <p14:xfrm>
              <a:off x="5886135" y="3271718"/>
              <a:ext cx="104040" cy="2460960"/>
            </p14:xfrm>
          </p:contentPart>
        </mc:Choice>
        <mc:Fallback xmlns="">
          <p:pic>
            <p:nvPicPr>
              <p:cNvPr id="26" name="Ink 25"/>
              <p:cNvPicPr/>
              <p:nvPr/>
            </p:nvPicPr>
            <p:blipFill>
              <a:blip r:embed="rId6"/>
              <a:stretch>
                <a:fillRect/>
              </a:stretch>
            </p:blipFill>
            <p:spPr>
              <a:xfrm>
                <a:off x="5868135" y="3255878"/>
                <a:ext cx="139680" cy="249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p14:cNvContentPartPr/>
              <p14:nvPr/>
            </p14:nvContentPartPr>
            <p14:xfrm>
              <a:off x="5848695" y="5696318"/>
              <a:ext cx="95400" cy="81000"/>
            </p14:xfrm>
          </p:contentPart>
        </mc:Choice>
        <mc:Fallback xmlns="">
          <p:pic>
            <p:nvPicPr>
              <p:cNvPr id="27" name="Ink 26"/>
              <p:cNvPicPr/>
              <p:nvPr/>
            </p:nvPicPr>
            <p:blipFill>
              <a:blip r:embed="rId8"/>
              <a:stretch>
                <a:fillRect/>
              </a:stretch>
            </p:blipFill>
            <p:spPr>
              <a:xfrm>
                <a:off x="5832855" y="5680478"/>
                <a:ext cx="117000" cy="112680"/>
              </a:xfrm>
              <a:prstGeom prst="rect">
                <a:avLst/>
              </a:prstGeom>
            </p:spPr>
          </p:pic>
        </mc:Fallback>
      </mc:AlternateContent>
      <p:sp>
        <p:nvSpPr>
          <p:cNvPr id="3" name="Down Arrow 2"/>
          <p:cNvSpPr/>
          <p:nvPr/>
        </p:nvSpPr>
        <p:spPr bwMode="auto">
          <a:xfrm>
            <a:off x="3825028" y="2296801"/>
            <a:ext cx="235750" cy="348051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TextBox 5"/>
          <p:cNvSpPr txBox="1"/>
          <p:nvPr/>
        </p:nvSpPr>
        <p:spPr>
          <a:xfrm>
            <a:off x="3517974" y="1862869"/>
            <a:ext cx="1107996" cy="369332"/>
          </a:xfrm>
          <a:prstGeom prst="rect">
            <a:avLst/>
          </a:prstGeom>
          <a:noFill/>
        </p:spPr>
        <p:txBody>
          <a:bodyPr wrap="none" rtlCol="0">
            <a:spAutoFit/>
          </a:bodyPr>
          <a:lstStyle/>
          <a:p>
            <a:r>
              <a:rPr lang="en-US" b="1" dirty="0" smtClean="0">
                <a:solidFill>
                  <a:schemeClr val="accent2">
                    <a:lumMod val="75000"/>
                  </a:schemeClr>
                </a:solidFill>
                <a:effectLst>
                  <a:outerShdw blurRad="38100" dist="38100" dir="2700000" algn="tl">
                    <a:srgbClr val="000000">
                      <a:alpha val="43137"/>
                    </a:srgbClr>
                  </a:outerShdw>
                </a:effectLst>
              </a:rPr>
              <a:t>Concept</a:t>
            </a:r>
          </a:p>
        </p:txBody>
      </p:sp>
      <p:sp>
        <p:nvSpPr>
          <p:cNvPr id="19" name="TextBox 18"/>
          <p:cNvSpPr txBox="1"/>
          <p:nvPr/>
        </p:nvSpPr>
        <p:spPr>
          <a:xfrm>
            <a:off x="3449001" y="5898534"/>
            <a:ext cx="1826141" cy="923330"/>
          </a:xfrm>
          <a:prstGeom prst="rect">
            <a:avLst/>
          </a:prstGeom>
          <a:noFill/>
        </p:spPr>
        <p:txBody>
          <a:bodyPr wrap="none" rtlCol="0">
            <a:spAutoFit/>
          </a:bodyPr>
          <a:lstStyle/>
          <a:p>
            <a:r>
              <a:rPr lang="en-US" b="1" dirty="0" smtClean="0">
                <a:solidFill>
                  <a:schemeClr val="accent2">
                    <a:lumMod val="75000"/>
                  </a:schemeClr>
                </a:solidFill>
                <a:effectLst>
                  <a:outerShdw blurRad="38100" dist="38100" dir="2700000" algn="tl">
                    <a:srgbClr val="000000">
                      <a:alpha val="43137"/>
                    </a:srgbClr>
                  </a:outerShdw>
                </a:effectLst>
              </a:rPr>
              <a:t>Millions of </a:t>
            </a:r>
            <a:br>
              <a:rPr lang="en-US" b="1" dirty="0" smtClean="0">
                <a:solidFill>
                  <a:schemeClr val="accent2">
                    <a:lumMod val="75000"/>
                  </a:schemeClr>
                </a:solidFill>
                <a:effectLst>
                  <a:outerShdw blurRad="38100" dist="38100" dir="2700000" algn="tl">
                    <a:srgbClr val="000000">
                      <a:alpha val="43137"/>
                    </a:srgbClr>
                  </a:outerShdw>
                </a:effectLst>
              </a:rPr>
            </a:br>
            <a:r>
              <a:rPr lang="en-US" b="1" dirty="0" smtClean="0">
                <a:solidFill>
                  <a:schemeClr val="accent2">
                    <a:lumMod val="75000"/>
                  </a:schemeClr>
                </a:solidFill>
                <a:effectLst>
                  <a:outerShdw blurRad="38100" dist="38100" dir="2700000" algn="tl">
                    <a:srgbClr val="000000">
                      <a:alpha val="43137"/>
                    </a:srgbClr>
                  </a:outerShdw>
                </a:effectLst>
              </a:rPr>
              <a:t>variables from </a:t>
            </a:r>
          </a:p>
          <a:p>
            <a:r>
              <a:rPr lang="en-US" b="1" dirty="0" smtClean="0">
                <a:solidFill>
                  <a:schemeClr val="accent2">
                    <a:lumMod val="75000"/>
                  </a:schemeClr>
                </a:solidFill>
                <a:effectLst>
                  <a:outerShdw blurRad="38100" dist="38100" dir="2700000" algn="tl">
                    <a:srgbClr val="000000">
                      <a:alpha val="43137"/>
                    </a:srgbClr>
                  </a:outerShdw>
                </a:effectLst>
              </a:rPr>
              <a:t>HW designs</a:t>
            </a:r>
          </a:p>
        </p:txBody>
      </p:sp>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5767485" y="5547300"/>
              <a:ext cx="243720" cy="223560"/>
            </p14:xfrm>
          </p:contentPart>
        </mc:Choice>
        <mc:Fallback xmlns="">
          <p:pic>
            <p:nvPicPr>
              <p:cNvPr id="8" name="Ink 7"/>
              <p:cNvPicPr/>
              <p:nvPr/>
            </p:nvPicPr>
            <p:blipFill>
              <a:blip r:embed="rId10"/>
              <a:stretch>
                <a:fillRect/>
              </a:stretch>
            </p:blipFill>
            <p:spPr>
              <a:xfrm>
                <a:off x="5752365" y="5531460"/>
                <a:ext cx="2746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5879805" y="5610300"/>
              <a:ext cx="21240" cy="50400"/>
            </p14:xfrm>
          </p:contentPart>
        </mc:Choice>
        <mc:Fallback xmlns="">
          <p:pic>
            <p:nvPicPr>
              <p:cNvPr id="10" name="Ink 9"/>
              <p:cNvPicPr/>
              <p:nvPr/>
            </p:nvPicPr>
            <p:blipFill>
              <a:blip r:embed="rId12"/>
              <a:stretch>
                <a:fillRect/>
              </a:stretch>
            </p:blipFill>
            <p:spPr>
              <a:xfrm>
                <a:off x="5864685" y="5595180"/>
                <a:ext cx="511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p14:cNvContentPartPr/>
              <p14:nvPr/>
            </p14:nvContentPartPr>
            <p14:xfrm>
              <a:off x="5781885" y="5552700"/>
              <a:ext cx="219240" cy="223920"/>
            </p14:xfrm>
          </p:contentPart>
        </mc:Choice>
        <mc:Fallback xmlns="">
          <p:pic>
            <p:nvPicPr>
              <p:cNvPr id="12" name="Ink 11"/>
              <p:cNvPicPr/>
              <p:nvPr/>
            </p:nvPicPr>
            <p:blipFill>
              <a:blip r:embed="rId14"/>
              <a:stretch>
                <a:fillRect/>
              </a:stretch>
            </p:blipFill>
            <p:spPr>
              <a:xfrm>
                <a:off x="5766405" y="5537940"/>
                <a:ext cx="249480" cy="254880"/>
              </a:xfrm>
              <a:prstGeom prst="rect">
                <a:avLst/>
              </a:prstGeom>
            </p:spPr>
          </p:pic>
        </mc:Fallback>
      </mc:AlternateContent>
      <p:sp>
        <p:nvSpPr>
          <p:cNvPr id="21" name="TextBox 20"/>
          <p:cNvSpPr txBox="1"/>
          <p:nvPr/>
        </p:nvSpPr>
        <p:spPr>
          <a:xfrm>
            <a:off x="5068442" y="6519446"/>
            <a:ext cx="2417650" cy="338554"/>
          </a:xfrm>
          <a:prstGeom prst="rect">
            <a:avLst/>
          </a:prstGeom>
          <a:noFill/>
        </p:spPr>
        <p:txBody>
          <a:bodyPr wrap="none" rtlCol="0">
            <a:spAutoFit/>
          </a:bodyPr>
          <a:lstStyle/>
          <a:p>
            <a:r>
              <a:rPr lang="en-US" sz="1600" dirty="0" smtClean="0">
                <a:solidFill>
                  <a:schemeClr val="bg1"/>
                </a:solidFill>
              </a:rPr>
              <a:t>Courtesy Daniel le Berre</a:t>
            </a:r>
          </a:p>
        </p:txBody>
      </p:sp>
    </p:spTree>
    <p:extLst>
      <p:ext uri="{BB962C8B-B14F-4D97-AF65-F5344CB8AC3E}">
        <p14:creationId xmlns:p14="http://schemas.microsoft.com/office/powerpoint/2010/main" val="229788133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FTP - Milestones</a:t>
            </a:r>
            <a:endParaRPr lang="en-US" dirty="0"/>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151444874"/>
              </p:ext>
            </p:extLst>
          </p:nvPr>
        </p:nvGraphicFramePr>
        <p:xfrm>
          <a:off x="1055283" y="927102"/>
          <a:ext cx="7830354" cy="5558741"/>
        </p:xfrm>
        <a:graphic>
          <a:graphicData uri="http://schemas.openxmlformats.org/drawingml/2006/table">
            <a:tbl>
              <a:tblPr/>
              <a:tblGrid>
                <a:gridCol w="459736"/>
                <a:gridCol w="1898267"/>
                <a:gridCol w="1248081"/>
                <a:gridCol w="501885"/>
                <a:gridCol w="2209703"/>
                <a:gridCol w="1512682"/>
              </a:tblGrid>
              <a:tr h="185954">
                <a:tc>
                  <a:txBody>
                    <a:bodyPr/>
                    <a:lstStyle/>
                    <a:p>
                      <a:pPr algn="l" fontAlgn="b"/>
                      <a:r>
                        <a:rPr lang="en-US" sz="1200" b="1" i="0" u="none" strike="noStrike" dirty="0">
                          <a:solidFill>
                            <a:srgbClr val="FFFFFF"/>
                          </a:solidFill>
                          <a:effectLst/>
                          <a:latin typeface="Calibri"/>
                        </a:rPr>
                        <a:t>Year</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c>
                  <a:txBody>
                    <a:bodyPr/>
                    <a:lstStyle/>
                    <a:p>
                      <a:pPr algn="l" fontAlgn="b"/>
                      <a:r>
                        <a:rPr lang="en-US" sz="1200" b="1" i="0" u="none" strike="noStrike">
                          <a:solidFill>
                            <a:srgbClr val="FFFFFF"/>
                          </a:solidFill>
                          <a:effectLst/>
                          <a:latin typeface="Calibri"/>
                        </a:rPr>
                        <a:t>Milestone</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c>
                  <a:txBody>
                    <a:bodyPr/>
                    <a:lstStyle/>
                    <a:p>
                      <a:pPr algn="l" fontAlgn="b"/>
                      <a:r>
                        <a:rPr lang="en-US" sz="1200" b="1" i="0" u="none" strike="noStrike">
                          <a:solidFill>
                            <a:srgbClr val="FFFFFF"/>
                          </a:solidFill>
                          <a:effectLst/>
                          <a:latin typeface="Calibri"/>
                        </a:rPr>
                        <a:t>Who</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c>
                  <a:txBody>
                    <a:bodyPr/>
                    <a:lstStyle/>
                    <a:p>
                      <a:pPr algn="l" fontAlgn="b"/>
                      <a:r>
                        <a:rPr lang="en-US" sz="1200" b="1" i="0" u="none" strike="noStrike" dirty="0" smtClean="0">
                          <a:solidFill>
                            <a:srgbClr val="FFFFFF"/>
                          </a:solidFill>
                          <a:effectLst/>
                          <a:latin typeface="Calibri"/>
                        </a:rPr>
                        <a:t>Year</a:t>
                      </a:r>
                      <a:endParaRPr lang="en-US" sz="1200" b="1" i="0" u="none" strike="noStrike" dirty="0">
                        <a:solidFill>
                          <a:srgbClr val="FFFFFF"/>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c>
                  <a:txBody>
                    <a:bodyPr/>
                    <a:lstStyle/>
                    <a:p>
                      <a:pPr algn="l" fontAlgn="b"/>
                      <a:r>
                        <a:rPr lang="en-US" sz="1200" b="1" i="0" u="none" strike="noStrike" dirty="0" smtClean="0">
                          <a:solidFill>
                            <a:srgbClr val="FFFFFF"/>
                          </a:solidFill>
                          <a:effectLst/>
                          <a:latin typeface="Calibri"/>
                        </a:rPr>
                        <a:t>Milestone</a:t>
                      </a:r>
                      <a:endParaRPr lang="en-US" sz="1200" b="1" i="0" u="none" strike="noStrike" dirty="0">
                        <a:solidFill>
                          <a:srgbClr val="FFFFFF"/>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c>
                  <a:txBody>
                    <a:bodyPr/>
                    <a:lstStyle/>
                    <a:p>
                      <a:pPr algn="l" fontAlgn="b"/>
                      <a:r>
                        <a:rPr lang="en-US" sz="1200" b="1" i="0" u="none" strike="noStrike" dirty="0" smtClean="0">
                          <a:solidFill>
                            <a:srgbClr val="FFFFFF"/>
                          </a:solidFill>
                          <a:effectLst/>
                          <a:latin typeface="Calibri"/>
                        </a:rPr>
                        <a:t>Who</a:t>
                      </a:r>
                      <a:endParaRPr lang="en-US" sz="1200" b="1" i="0" u="none" strike="noStrike" dirty="0">
                        <a:solidFill>
                          <a:srgbClr val="FFFFFF"/>
                        </a:solidFill>
                        <a:effectLst/>
                        <a:latin typeface="Calibri"/>
                      </a:endParaRP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4F81BD"/>
                    </a:solidFill>
                  </a:tcPr>
                </a:tc>
              </a:tr>
              <a:tr h="368226">
                <a:tc>
                  <a:txBody>
                    <a:bodyPr/>
                    <a:lstStyle/>
                    <a:p>
                      <a:pPr algn="r" fontAlgn="b"/>
                      <a:r>
                        <a:rPr lang="en-US" sz="1200" b="0" i="0" u="none" strike="noStrike" dirty="0">
                          <a:solidFill>
                            <a:srgbClr val="000000"/>
                          </a:solidFill>
                          <a:effectLst/>
                          <a:latin typeface="Calibri"/>
                        </a:rPr>
                        <a:t>1930</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Hebrand's theorem</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Herbrand</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1970</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Completion </a:t>
                      </a:r>
                      <a:r>
                        <a:rPr lang="en-US" sz="1200" b="0" i="0" u="none" strike="noStrike" dirty="0">
                          <a:solidFill>
                            <a:srgbClr val="000000"/>
                          </a:solidFill>
                          <a:effectLst/>
                          <a:latin typeface="Calibri"/>
                        </a:rPr>
                        <a:t>and </a:t>
                      </a:r>
                      <a:r>
                        <a:rPr lang="en-US" sz="1200" b="0" i="0" u="none" strike="noStrike" dirty="0" smtClean="0">
                          <a:solidFill>
                            <a:srgbClr val="000000"/>
                          </a:solidFill>
                          <a:effectLst/>
                          <a:latin typeface="Calibri"/>
                        </a:rPr>
                        <a:t>saturation</a:t>
                      </a:r>
                    </a:p>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procedures</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many people and provers</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1934</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Sequent calculi</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Gentzen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1970</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Knuth-Bendix ordering</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Knuth; Bendix</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r" fontAlgn="b"/>
                      <a:r>
                        <a:rPr lang="en-US" sz="1200" b="0" i="0" u="none" strike="noStrike">
                          <a:solidFill>
                            <a:srgbClr val="000000"/>
                          </a:solidFill>
                          <a:effectLst/>
                          <a:latin typeface="Calibri"/>
                        </a:rPr>
                        <a:t>1934</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Inverse method</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Gentzen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1971</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Selection function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Kowalski; Kuehner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1955</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Semantic tableaux</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Beth</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1972</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Built-in equational theories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Plotkin</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368226">
                <a:tc>
                  <a:txBody>
                    <a:bodyPr/>
                    <a:lstStyle/>
                    <a:p>
                      <a:pPr algn="r" fontAlgn="b"/>
                      <a:r>
                        <a:rPr lang="en-US" sz="1200" b="0" i="0" u="none" strike="noStrike">
                          <a:solidFill>
                            <a:srgbClr val="000000"/>
                          </a:solidFill>
                          <a:effectLst/>
                          <a:latin typeface="Calibri"/>
                        </a:rPr>
                        <a:t>1960</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Herbrand</a:t>
                      </a:r>
                      <a:r>
                        <a:rPr lang="en-US" sz="1200" b="0" i="0" u="none" strike="noStrike" dirty="0">
                          <a:solidFill>
                            <a:srgbClr val="000000"/>
                          </a:solidFill>
                          <a:effectLst/>
                          <a:latin typeface="Calibri"/>
                        </a:rPr>
                        <a:t>-based </a:t>
                      </a:r>
                      <a:r>
                        <a:rPr lang="en-US" sz="1200" b="0" i="0" u="none" strike="noStrike" dirty="0" smtClean="0">
                          <a:solidFill>
                            <a:srgbClr val="000000"/>
                          </a:solidFill>
                          <a:effectLst/>
                          <a:latin typeface="Calibri"/>
                        </a:rPr>
                        <a:t>theorem</a:t>
                      </a:r>
                    </a:p>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proving</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Wang Hao</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1972</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Prolog</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Colmerauer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1960</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Ordered resolution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Davis; Putnam</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1974</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Saturation algorithms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Overbeek</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368226">
                <a:tc>
                  <a:txBody>
                    <a:bodyPr/>
                    <a:lstStyle/>
                    <a:p>
                      <a:pPr algn="r" fontAlgn="b"/>
                      <a:r>
                        <a:rPr lang="en-US" sz="1200" b="0" i="0" u="none" strike="noStrike">
                          <a:solidFill>
                            <a:srgbClr val="000000"/>
                          </a:solidFill>
                          <a:effectLst/>
                          <a:latin typeface="Calibri"/>
                        </a:rPr>
                        <a:t>1962</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DLL</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smtClean="0">
                          <a:solidFill>
                            <a:srgbClr val="000000"/>
                          </a:solidFill>
                          <a:effectLst/>
                          <a:latin typeface="Calibri"/>
                        </a:rPr>
                        <a:t> Davis</a:t>
                      </a:r>
                      <a:r>
                        <a:rPr lang="en-US" sz="1200" b="0" i="0" u="none" strike="noStrike" dirty="0">
                          <a:solidFill>
                            <a:srgbClr val="000000"/>
                          </a:solidFill>
                          <a:effectLst/>
                          <a:latin typeface="Calibri"/>
                        </a:rPr>
                        <a:t>; </a:t>
                      </a:r>
                      <a:r>
                        <a:rPr lang="en-US" sz="1200" b="0" i="0" u="none" strike="noStrike" dirty="0" err="1" smtClean="0">
                          <a:solidFill>
                            <a:srgbClr val="000000"/>
                          </a:solidFill>
                          <a:effectLst/>
                          <a:latin typeface="Calibri"/>
                        </a:rPr>
                        <a:t>Logemann</a:t>
                      </a:r>
                      <a:r>
                        <a:rPr lang="en-US" sz="1200" b="0" i="0" u="none" strike="noStrike" dirty="0" smtClean="0">
                          <a:solidFill>
                            <a:srgbClr val="000000"/>
                          </a:solidFill>
                          <a:effectLst/>
                          <a:latin typeface="Calibri"/>
                        </a:rPr>
                        <a:t>;</a:t>
                      </a:r>
                    </a:p>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Loveland</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1975</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Completeness of paramodulation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Brand</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200424">
                <a:tc>
                  <a:txBody>
                    <a:bodyPr/>
                    <a:lstStyle/>
                    <a:p>
                      <a:pPr algn="r" fontAlgn="b"/>
                      <a:r>
                        <a:rPr lang="en-US" sz="1200" b="0" i="0" u="none" strike="noStrike">
                          <a:solidFill>
                            <a:srgbClr val="000000"/>
                          </a:solidFill>
                          <a:effectLst/>
                          <a:latin typeface="Calibri"/>
                        </a:rPr>
                        <a:t>1963</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First-order inverse method</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Maslov</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1975</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AC-unification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Stickel</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93183">
                <a:tc>
                  <a:txBody>
                    <a:bodyPr/>
                    <a:lstStyle/>
                    <a:p>
                      <a:pPr algn="r" fontAlgn="b"/>
                      <a:r>
                        <a:rPr lang="en-US" sz="1200" b="0" i="0" u="none" strike="noStrike" dirty="0">
                          <a:solidFill>
                            <a:srgbClr val="000000"/>
                          </a:solidFill>
                          <a:effectLst/>
                          <a:latin typeface="Calibri"/>
                        </a:rPr>
                        <a:t>1965</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Unification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J. </a:t>
                      </a:r>
                      <a:r>
                        <a:rPr lang="en-US" sz="1200" b="0" i="0" u="none" strike="noStrike" dirty="0" smtClean="0">
                          <a:solidFill>
                            <a:srgbClr val="000000"/>
                          </a:solidFill>
                          <a:effectLst/>
                          <a:latin typeface="Calibri"/>
                        </a:rPr>
                        <a:t>Robinson</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dirty="0">
                          <a:solidFill>
                            <a:srgbClr val="000000"/>
                          </a:solidFill>
                          <a:effectLst/>
                          <a:latin typeface="Calibri"/>
                        </a:rPr>
                        <a:t>1976</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Resolution as a decision procedure</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Joyner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1965</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a:rPr>
                        <a:t> First-order resolution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J. Robinson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1979</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Basic paramodulation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Degtyarev</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r" fontAlgn="b"/>
                      <a:r>
                        <a:rPr lang="en-US" sz="1200" b="0" i="0" u="none" strike="noStrike">
                          <a:solidFill>
                            <a:srgbClr val="000000"/>
                          </a:solidFill>
                          <a:effectLst/>
                          <a:latin typeface="Calibri"/>
                        </a:rPr>
                        <a:t>1965</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Subsumption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J. Robinson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1980</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Lexicographic path orderings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Kamin; Levy</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1967</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Orderings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a:rPr>
                        <a:t> Slagle</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1985</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Theory resolution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Stickel</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374117">
                <a:tc>
                  <a:txBody>
                    <a:bodyPr/>
                    <a:lstStyle/>
                    <a:p>
                      <a:pPr algn="r" fontAlgn="b"/>
                      <a:r>
                        <a:rPr lang="en-US" sz="1200" b="0" i="0" u="none" strike="noStrike">
                          <a:solidFill>
                            <a:srgbClr val="000000"/>
                          </a:solidFill>
                          <a:effectLst/>
                          <a:latin typeface="Calibri"/>
                        </a:rPr>
                        <a:t>1967</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Demodulation or rewriting</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Wos</a:t>
                      </a:r>
                      <a:r>
                        <a:rPr lang="en-US" sz="1200" b="0" i="0" u="none" strike="noStrike" dirty="0">
                          <a:solidFill>
                            <a:srgbClr val="000000"/>
                          </a:solidFill>
                          <a:effectLst/>
                          <a:latin typeface="Calibri"/>
                        </a:rPr>
                        <a:t>; G. </a:t>
                      </a:r>
                      <a:r>
                        <a:rPr lang="en-US" sz="1200" b="0" i="0" u="none" strike="noStrike" dirty="0" smtClean="0">
                          <a:solidFill>
                            <a:srgbClr val="000000"/>
                          </a:solidFill>
                          <a:effectLst/>
                          <a:latin typeface="Calibri"/>
                        </a:rPr>
                        <a:t>Robinson;</a:t>
                      </a:r>
                    </a:p>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Carson</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Shalla</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1986</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smtClean="0">
                          <a:solidFill>
                            <a:srgbClr val="000000"/>
                          </a:solidFill>
                          <a:effectLst/>
                          <a:latin typeface="Calibri"/>
                        </a:rPr>
                        <a:t> Definitional </a:t>
                      </a:r>
                      <a:r>
                        <a:rPr lang="en-US" sz="1200" b="0" i="0" u="none" strike="noStrike" dirty="0">
                          <a:solidFill>
                            <a:srgbClr val="000000"/>
                          </a:solidFill>
                          <a:effectLst/>
                          <a:latin typeface="Calibri"/>
                        </a:rPr>
                        <a:t>clause </a:t>
                      </a:r>
                      <a:r>
                        <a:rPr lang="en-US" sz="1200" b="0" i="0" u="none" strike="noStrike" dirty="0" smtClean="0">
                          <a:solidFill>
                            <a:srgbClr val="000000"/>
                          </a:solidFill>
                          <a:effectLst/>
                          <a:latin typeface="Calibri"/>
                        </a:rPr>
                        <a:t>form</a:t>
                      </a:r>
                    </a:p>
                    <a:p>
                      <a:pPr algn="l" fontAlgn="b"/>
                      <a:r>
                        <a:rPr lang="en-US" sz="1200" b="0" i="0" u="none" strike="noStrike" baseline="0" dirty="0" smtClean="0">
                          <a:solidFill>
                            <a:srgbClr val="000000"/>
                          </a:solidFill>
                          <a:effectLst/>
                          <a:latin typeface="Calibri"/>
                        </a:rPr>
                        <a:t> </a:t>
                      </a:r>
                      <a:r>
                        <a:rPr lang="en-US" sz="1200" b="0" i="0" u="none" strike="noStrike" dirty="0" smtClean="0">
                          <a:solidFill>
                            <a:srgbClr val="000000"/>
                          </a:solidFill>
                          <a:effectLst/>
                          <a:latin typeface="Calibri"/>
                        </a:rPr>
                        <a:t>transformation</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Plaisted; Greenbaum</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r" fontAlgn="b"/>
                      <a:r>
                        <a:rPr lang="en-US" sz="1200" b="0" i="0" u="none" strike="noStrike">
                          <a:solidFill>
                            <a:srgbClr val="000000"/>
                          </a:solidFill>
                          <a:effectLst/>
                          <a:latin typeface="Calibri"/>
                        </a:rPr>
                        <a:t>1968</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Model elimination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Loveland</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1988</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Superposition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Zhang</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r" fontAlgn="b"/>
                      <a:r>
                        <a:rPr lang="en-US" sz="1200" b="0" i="0" u="none" strike="noStrike">
                          <a:solidFill>
                            <a:srgbClr val="000000"/>
                          </a:solidFill>
                          <a:effectLst/>
                          <a:latin typeface="Calibri"/>
                        </a:rPr>
                        <a:t>1969</a:t>
                      </a: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Paramodulation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G. Robinson; Wos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1988</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Model construction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Zhang</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1989</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Term indexing</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Stickel; Overbeek</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244520">
                <a:tc>
                  <a:txBody>
                    <a:bodyPr/>
                    <a:lstStyle/>
                    <a:p>
                      <a:pPr algn="l" fontAlgn="b"/>
                      <a:endParaRPr lang="en-US" sz="1200" b="0" i="0" u="none" strike="noStrike" dirty="0">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1990</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General theory of redundancy</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Bachmair; Ganzinger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185954">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1992</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Basic superposition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Nieuwenhuis; Rubio</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1993</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First instance-based methods</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Billon; Plaisted</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206399">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1993</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Discount saturation algorithm</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Avenhaus</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Denzinger</a:t>
                      </a:r>
                      <a:endParaRPr lang="en-US" sz="1200" b="0" i="0" u="none" strike="noStrike" dirty="0">
                        <a:solidFill>
                          <a:srgbClr val="000000"/>
                        </a:solidFill>
                        <a:effectLst/>
                        <a:latin typeface="Calibri"/>
                      </a:endParaRP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206399">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Calibri"/>
                        </a:rPr>
                        <a:t>1998</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smtClean="0">
                          <a:solidFill>
                            <a:srgbClr val="000000"/>
                          </a:solidFill>
                          <a:effectLst/>
                          <a:latin typeface="Calibri"/>
                        </a:rPr>
                        <a:t> Finite  model </a:t>
                      </a:r>
                      <a:r>
                        <a:rPr lang="en-US" sz="1200" b="0" i="0" u="none" strike="noStrike" baseline="0" dirty="0" smtClean="0">
                          <a:solidFill>
                            <a:srgbClr val="000000"/>
                          </a:solidFill>
                          <a:effectLst/>
                          <a:latin typeface="Calibri"/>
                        </a:rPr>
                        <a:t> finding using SAT</a:t>
                      </a:r>
                      <a:endParaRPr lang="en-US" sz="1200" b="0" i="0" u="none" strike="noStrike" dirty="0">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dirty="0" smtClean="0">
                          <a:solidFill>
                            <a:srgbClr val="000000"/>
                          </a:solidFill>
                          <a:effectLst/>
                          <a:latin typeface="Calibri"/>
                        </a:rPr>
                        <a:t> McCune</a:t>
                      </a:r>
                      <a:endParaRPr lang="en-US" sz="1200" b="0" i="0" u="none" strike="noStrike" dirty="0">
                        <a:solidFill>
                          <a:srgbClr val="000000"/>
                        </a:solidFill>
                        <a:effectLst/>
                        <a:latin typeface="Calibri"/>
                      </a:endParaRP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2000</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First-order DPLL</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Baumgartner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r h="226709">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2003</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iProver method</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 Ganzinger; Korovin</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r>
              <a:tr h="185954">
                <a:tc>
                  <a:txBody>
                    <a:bodyPr/>
                    <a:lstStyle/>
                    <a:p>
                      <a:pPr algn="l" fontAlgn="b"/>
                      <a:endParaRPr lang="en-US" sz="1200" b="0" i="0" u="none" strike="noStrike">
                        <a:solidFill>
                          <a:srgbClr val="000000"/>
                        </a:solidFill>
                        <a:effectLst/>
                        <a:latin typeface="Calibri"/>
                      </a:endParaRPr>
                    </a:p>
                  </a:txBody>
                  <a:tcPr marL="3695" marR="3695" marT="3695" marB="0" anchor="b">
                    <a:lnL w="6350" cap="flat" cmpd="sng" algn="ctr">
                      <a:solidFill>
                        <a:srgbClr val="95B3D7"/>
                      </a:solidFill>
                      <a:prstDash val="solid"/>
                      <a:round/>
                      <a:headEnd type="none" w="med" len="med"/>
                      <a:tailEnd type="none" w="med" len="med"/>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endParaRPr lang="en-US" sz="1200" b="0" i="0" u="none" strike="noStrike">
                        <a:solidFill>
                          <a:srgbClr val="000000"/>
                        </a:solidFill>
                        <a:effectLst/>
                        <a:latin typeface="Calibri"/>
                      </a:endParaRP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200" b="0" i="0" u="none" strike="noStrike">
                          <a:solidFill>
                            <a:srgbClr val="000000"/>
                          </a:solidFill>
                          <a:effectLst/>
                          <a:latin typeface="Calibri"/>
                        </a:rPr>
                        <a:t>2008</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a:solidFill>
                            <a:srgbClr val="000000"/>
                          </a:solidFill>
                          <a:effectLst/>
                          <a:latin typeface="Calibri"/>
                        </a:rPr>
                        <a:t> Sine selection</a:t>
                      </a:r>
                    </a:p>
                  </a:txBody>
                  <a:tcPr marL="3695" marR="3695" marT="3695"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200" b="0" i="0" u="none" strike="noStrike" dirty="0">
                          <a:solidFill>
                            <a:srgbClr val="000000"/>
                          </a:solidFill>
                          <a:effectLst/>
                          <a:latin typeface="Calibri"/>
                        </a:rPr>
                        <a:t> Hoder</a:t>
                      </a:r>
                    </a:p>
                  </a:txBody>
                  <a:tcPr marL="3695" marR="3695" marT="3695" marB="0" anchor="b">
                    <a:lnL>
                      <a:noFill/>
                    </a:lnL>
                    <a:lnR w="6350" cap="flat" cmpd="sng" algn="ctr">
                      <a:solidFill>
                        <a:srgbClr val="95B3D7"/>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r>
            </a:tbl>
          </a:graphicData>
        </a:graphic>
      </p:graphicFrame>
      <p:sp>
        <p:nvSpPr>
          <p:cNvPr id="8" name="TextBox 7"/>
          <p:cNvSpPr txBox="1"/>
          <p:nvPr/>
        </p:nvSpPr>
        <p:spPr>
          <a:xfrm>
            <a:off x="669702" y="4765181"/>
            <a:ext cx="3953815" cy="20313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txBody>
          <a:bodyPr wrap="square" rtlCol="0">
            <a:spAutoFit/>
          </a:bodyPr>
          <a:lstStyle/>
          <a:p>
            <a:r>
              <a:rPr lang="en-US" dirty="0" smtClean="0">
                <a:solidFill>
                  <a:schemeClr val="bg1"/>
                </a:solidFill>
              </a:rPr>
              <a:t>Some success</a:t>
            </a:r>
            <a:r>
              <a:rPr lang="en-US" dirty="0">
                <a:solidFill>
                  <a:schemeClr val="bg1"/>
                </a:solidFill>
              </a:rPr>
              <a:t> </a:t>
            </a:r>
            <a:r>
              <a:rPr lang="en-US" dirty="0" smtClean="0">
                <a:solidFill>
                  <a:schemeClr val="bg1"/>
                </a:solidFill>
              </a:rPr>
              <a:t>stories:</a:t>
            </a:r>
          </a:p>
          <a:p>
            <a:pPr marL="285750" indent="-285750">
              <a:buFontTx/>
              <a:buChar char="-"/>
            </a:pPr>
            <a:r>
              <a:rPr lang="en-US" dirty="0" smtClean="0">
                <a:solidFill>
                  <a:schemeClr val="bg1"/>
                </a:solidFill>
              </a:rPr>
              <a:t>Open Problems (of 25 years):</a:t>
            </a:r>
            <a:br>
              <a:rPr lang="en-US" dirty="0" smtClean="0">
                <a:solidFill>
                  <a:schemeClr val="bg1"/>
                </a:solidFill>
              </a:rPr>
            </a:br>
            <a:r>
              <a:rPr lang="en-US" dirty="0" smtClean="0">
                <a:solidFill>
                  <a:srgbClr val="0070C0"/>
                </a:solidFill>
              </a:rPr>
              <a:t>XCB: X </a:t>
            </a:r>
            <a:r>
              <a:rPr lang="en-US" dirty="0" smtClean="0">
                <a:solidFill>
                  <a:srgbClr val="0070C0"/>
                </a:solidFill>
                <a:sym typeface="Symbol"/>
              </a:rPr>
              <a:t> ((</a:t>
            </a:r>
            <a:r>
              <a:rPr lang="en-US" dirty="0">
                <a:solidFill>
                  <a:srgbClr val="0070C0"/>
                </a:solidFill>
                <a:sym typeface="Symbol"/>
              </a:rPr>
              <a:t>X </a:t>
            </a:r>
            <a:r>
              <a:rPr lang="en-US" dirty="0" smtClean="0">
                <a:solidFill>
                  <a:srgbClr val="0070C0"/>
                </a:solidFill>
                <a:sym typeface="Symbol"/>
              </a:rPr>
              <a:t> Y)  (Z  Y))  Z)</a:t>
            </a:r>
            <a:br>
              <a:rPr lang="en-US" dirty="0" smtClean="0">
                <a:solidFill>
                  <a:srgbClr val="0070C0"/>
                </a:solidFill>
                <a:sym typeface="Symbol"/>
              </a:rPr>
            </a:br>
            <a:r>
              <a:rPr lang="en-US" dirty="0" smtClean="0">
                <a:solidFill>
                  <a:srgbClr val="0070C0"/>
                </a:solidFill>
                <a:sym typeface="Symbol"/>
              </a:rPr>
              <a:t>is a single axiom for equivalence</a:t>
            </a:r>
            <a:endParaRPr lang="en-US" dirty="0" smtClean="0">
              <a:solidFill>
                <a:srgbClr val="0070C0"/>
              </a:solidFill>
            </a:endParaRPr>
          </a:p>
          <a:p>
            <a:pPr marL="285750" indent="-285750">
              <a:buFontTx/>
              <a:buChar char="-"/>
            </a:pPr>
            <a:r>
              <a:rPr lang="en-US" dirty="0" smtClean="0">
                <a:solidFill>
                  <a:schemeClr val="bg1"/>
                </a:solidFill>
              </a:rPr>
              <a:t>Knowledge Ontologies </a:t>
            </a:r>
            <a:br>
              <a:rPr lang="en-US" dirty="0" smtClean="0">
                <a:solidFill>
                  <a:schemeClr val="bg1"/>
                </a:solidFill>
              </a:rPr>
            </a:br>
            <a:r>
              <a:rPr lang="en-US" dirty="0" smtClean="0">
                <a:solidFill>
                  <a:srgbClr val="0070C0"/>
                </a:solidFill>
              </a:rPr>
              <a:t>GBs of formulas</a:t>
            </a:r>
          </a:p>
          <a:p>
            <a:endParaRPr lang="en-US" dirty="0" smtClean="0">
              <a:solidFill>
                <a:srgbClr val="0070C0"/>
              </a:solidFill>
            </a:endParaRPr>
          </a:p>
        </p:txBody>
      </p:sp>
      <p:sp>
        <p:nvSpPr>
          <p:cNvPr id="10" name="TextBox 9"/>
          <p:cNvSpPr txBox="1"/>
          <p:nvPr/>
        </p:nvSpPr>
        <p:spPr>
          <a:xfrm>
            <a:off x="5100037" y="6451410"/>
            <a:ext cx="3933000" cy="338554"/>
          </a:xfrm>
          <a:prstGeom prst="rect">
            <a:avLst/>
          </a:prstGeom>
          <a:noFill/>
        </p:spPr>
        <p:txBody>
          <a:bodyPr wrap="none" rtlCol="0">
            <a:spAutoFit/>
          </a:bodyPr>
          <a:lstStyle/>
          <a:p>
            <a:r>
              <a:rPr lang="en-US" sz="1600" dirty="0" smtClean="0">
                <a:solidFill>
                  <a:schemeClr val="bg1"/>
                </a:solidFill>
              </a:rPr>
              <a:t>Courtesy Andrei Voronkov, Manchester U</a:t>
            </a:r>
          </a:p>
        </p:txBody>
      </p:sp>
    </p:spTree>
    <p:extLst>
      <p:ext uri="{BB962C8B-B14F-4D97-AF65-F5344CB8AC3E}">
        <p14:creationId xmlns:p14="http://schemas.microsoft.com/office/powerpoint/2010/main" val="254408948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SMT - Milestones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41232321"/>
              </p:ext>
            </p:extLst>
          </p:nvPr>
        </p:nvGraphicFramePr>
        <p:xfrm>
          <a:off x="261052" y="1712888"/>
          <a:ext cx="3628369" cy="3607600"/>
        </p:xfrm>
        <a:graphic>
          <a:graphicData uri="http://schemas.openxmlformats.org/drawingml/2006/table">
            <a:tbl>
              <a:tblPr firstRow="1" bandRow="1">
                <a:tableStyleId>{21E4AEA4-8DFA-4A89-87EB-49C32662AFE0}</a:tableStyleId>
              </a:tblPr>
              <a:tblGrid>
                <a:gridCol w="737832"/>
                <a:gridCol w="2890537"/>
              </a:tblGrid>
              <a:tr h="308944">
                <a:tc>
                  <a:txBody>
                    <a:bodyPr/>
                    <a:lstStyle/>
                    <a:p>
                      <a:r>
                        <a:rPr lang="en-US" sz="1400" dirty="0" smtClean="0"/>
                        <a:t>year</a:t>
                      </a:r>
                      <a:endParaRPr lang="en-US" sz="1400" dirty="0"/>
                    </a:p>
                  </a:txBody>
                  <a:tcPr/>
                </a:tc>
                <a:tc>
                  <a:txBody>
                    <a:bodyPr/>
                    <a:lstStyle/>
                    <a:p>
                      <a:r>
                        <a:rPr lang="en-US" sz="1400" dirty="0" smtClean="0"/>
                        <a:t>Milestone</a:t>
                      </a:r>
                      <a:endParaRPr lang="en-US" sz="1400" dirty="0"/>
                    </a:p>
                  </a:txBody>
                  <a:tcPr/>
                </a:tc>
              </a:tr>
              <a:tr h="308944">
                <a:tc>
                  <a:txBody>
                    <a:bodyPr/>
                    <a:lstStyle/>
                    <a:p>
                      <a:r>
                        <a:rPr lang="en-US" sz="1400" dirty="0" smtClean="0"/>
                        <a:t>1977</a:t>
                      </a:r>
                      <a:endParaRPr lang="en-US" sz="1400" dirty="0"/>
                    </a:p>
                  </a:txBody>
                  <a:tcPr/>
                </a:tc>
                <a:tc>
                  <a:txBody>
                    <a:bodyPr/>
                    <a:lstStyle/>
                    <a:p>
                      <a:r>
                        <a:rPr lang="en-US" sz="1400" dirty="0" smtClean="0"/>
                        <a:t>Efficient Equality</a:t>
                      </a:r>
                      <a:r>
                        <a:rPr lang="en-US" sz="1400" baseline="0" dirty="0" smtClean="0"/>
                        <a:t> Reasoning</a:t>
                      </a:r>
                      <a:endParaRPr lang="en-US" sz="1400" dirty="0"/>
                    </a:p>
                  </a:txBody>
                  <a:tcPr/>
                </a:tc>
              </a:tr>
              <a:tr h="308944">
                <a:tc>
                  <a:txBody>
                    <a:bodyPr/>
                    <a:lstStyle/>
                    <a:p>
                      <a:r>
                        <a:rPr lang="en-US" sz="1400" dirty="0" smtClean="0"/>
                        <a:t>1979</a:t>
                      </a:r>
                      <a:endParaRPr lang="en-US" sz="1400" dirty="0"/>
                    </a:p>
                  </a:txBody>
                  <a:tcPr/>
                </a:tc>
                <a:tc>
                  <a:txBody>
                    <a:bodyPr/>
                    <a:lstStyle/>
                    <a:p>
                      <a:r>
                        <a:rPr lang="en-US" sz="1400" dirty="0" smtClean="0"/>
                        <a:t>Theory Combination Foundations</a:t>
                      </a:r>
                      <a:endParaRPr lang="en-US" sz="1400" dirty="0"/>
                    </a:p>
                  </a:txBody>
                  <a:tcPr/>
                </a:tc>
              </a:tr>
              <a:tr h="308944">
                <a:tc>
                  <a:txBody>
                    <a:bodyPr/>
                    <a:lstStyle/>
                    <a:p>
                      <a:r>
                        <a:rPr lang="en-US" sz="1400" dirty="0" smtClean="0"/>
                        <a:t>1979</a:t>
                      </a:r>
                      <a:endParaRPr lang="en-US" sz="1400" dirty="0"/>
                    </a:p>
                  </a:txBody>
                  <a:tcPr/>
                </a:tc>
                <a:tc>
                  <a:txBody>
                    <a:bodyPr/>
                    <a:lstStyle/>
                    <a:p>
                      <a:r>
                        <a:rPr lang="en-US" sz="1400" dirty="0" smtClean="0"/>
                        <a:t>Arithmetic + Functions </a:t>
                      </a:r>
                      <a:endParaRPr lang="en-US" sz="1400" dirty="0"/>
                    </a:p>
                  </a:txBody>
                  <a:tcPr/>
                </a:tc>
              </a:tr>
              <a:tr h="308944">
                <a:tc>
                  <a:txBody>
                    <a:bodyPr/>
                    <a:lstStyle/>
                    <a:p>
                      <a:r>
                        <a:rPr lang="en-US" sz="1400" dirty="0" smtClean="0"/>
                        <a:t>1982</a:t>
                      </a:r>
                      <a:endParaRPr lang="en-US" sz="1400" dirty="0"/>
                    </a:p>
                  </a:txBody>
                  <a:tcPr/>
                </a:tc>
                <a:tc>
                  <a:txBody>
                    <a:bodyPr/>
                    <a:lstStyle/>
                    <a:p>
                      <a:r>
                        <a:rPr lang="en-US" sz="1400" dirty="0" smtClean="0"/>
                        <a:t>Combining Canonizing Solvers</a:t>
                      </a:r>
                      <a:endParaRPr lang="en-US" sz="1400" dirty="0"/>
                    </a:p>
                  </a:txBody>
                  <a:tcPr/>
                </a:tc>
              </a:tr>
              <a:tr h="308944">
                <a:tc>
                  <a:txBody>
                    <a:bodyPr/>
                    <a:lstStyle/>
                    <a:p>
                      <a:r>
                        <a:rPr lang="en-US" sz="1400" dirty="0" smtClean="0"/>
                        <a:t>1992-8</a:t>
                      </a:r>
                      <a:endParaRPr lang="en-US" sz="1400" dirty="0"/>
                    </a:p>
                  </a:txBody>
                  <a:tcPr/>
                </a:tc>
                <a:tc>
                  <a:txBody>
                    <a:bodyPr/>
                    <a:lstStyle/>
                    <a:p>
                      <a:r>
                        <a:rPr lang="en-US" sz="1400" dirty="0" smtClean="0"/>
                        <a:t>Systems: PVS,</a:t>
                      </a:r>
                      <a:r>
                        <a:rPr lang="en-US" sz="1400" baseline="0" dirty="0" smtClean="0"/>
                        <a:t> Simplify, </a:t>
                      </a:r>
                      <a:r>
                        <a:rPr lang="en-US" sz="1400" baseline="0" dirty="0" err="1" smtClean="0"/>
                        <a:t>STeP</a:t>
                      </a:r>
                      <a:r>
                        <a:rPr lang="en-US" sz="1400" baseline="0" dirty="0" smtClean="0"/>
                        <a:t>, SVC</a:t>
                      </a:r>
                      <a:endParaRPr lang="en-US" sz="1400" dirty="0"/>
                    </a:p>
                  </a:txBody>
                  <a:tcPr/>
                </a:tc>
              </a:tr>
              <a:tr h="308944">
                <a:tc>
                  <a:txBody>
                    <a:bodyPr/>
                    <a:lstStyle/>
                    <a:p>
                      <a:r>
                        <a:rPr lang="en-US" sz="1400" dirty="0" smtClean="0"/>
                        <a:t>2002</a:t>
                      </a:r>
                      <a:endParaRPr lang="en-US" sz="1400" dirty="0"/>
                    </a:p>
                  </a:txBody>
                  <a:tcPr/>
                </a:tc>
                <a:tc>
                  <a:txBody>
                    <a:bodyPr/>
                    <a:lstStyle/>
                    <a:p>
                      <a:r>
                        <a:rPr lang="en-US" sz="1400" dirty="0" smtClean="0"/>
                        <a:t>Theory</a:t>
                      </a:r>
                      <a:r>
                        <a:rPr lang="en-US" sz="1400" baseline="0" dirty="0" smtClean="0"/>
                        <a:t> Clause Learning</a:t>
                      </a:r>
                      <a:endParaRPr lang="en-US" sz="1400" dirty="0"/>
                    </a:p>
                  </a:txBody>
                  <a:tcPr/>
                </a:tc>
              </a:tr>
              <a:tr h="308944">
                <a:tc>
                  <a:txBody>
                    <a:bodyPr/>
                    <a:lstStyle/>
                    <a:p>
                      <a:r>
                        <a:rPr lang="en-US" sz="1400" dirty="0" smtClean="0"/>
                        <a:t>2005</a:t>
                      </a:r>
                      <a:endParaRPr lang="en-US" sz="1400" dirty="0"/>
                    </a:p>
                  </a:txBody>
                  <a:tcPr/>
                </a:tc>
                <a:tc>
                  <a:txBody>
                    <a:bodyPr/>
                    <a:lstStyle/>
                    <a:p>
                      <a:r>
                        <a:rPr lang="en-US" sz="1400" dirty="0" smtClean="0"/>
                        <a:t>SMT competition</a:t>
                      </a:r>
                      <a:endParaRPr lang="en-US" sz="1400" dirty="0"/>
                    </a:p>
                  </a:txBody>
                  <a:tcPr/>
                </a:tc>
              </a:tr>
              <a:tr h="308944">
                <a:tc>
                  <a:txBody>
                    <a:bodyPr/>
                    <a:lstStyle/>
                    <a:p>
                      <a:r>
                        <a:rPr lang="en-US" sz="1400" dirty="0" smtClean="0"/>
                        <a:t>2006</a:t>
                      </a:r>
                      <a:endParaRPr lang="en-US" sz="1400" dirty="0"/>
                    </a:p>
                  </a:txBody>
                  <a:tcPr/>
                </a:tc>
                <a:tc>
                  <a:txBody>
                    <a:bodyPr/>
                    <a:lstStyle/>
                    <a:p>
                      <a:r>
                        <a:rPr lang="en-US" sz="1400" dirty="0" smtClean="0"/>
                        <a:t>Efficient SAT + Simplex</a:t>
                      </a:r>
                      <a:endParaRPr lang="en-US" sz="1400" dirty="0"/>
                    </a:p>
                  </a:txBody>
                  <a:tcPr/>
                </a:tc>
              </a:tr>
              <a:tr h="308944">
                <a:tc>
                  <a:txBody>
                    <a:bodyPr/>
                    <a:lstStyle/>
                    <a:p>
                      <a:r>
                        <a:rPr lang="en-US" sz="1400" dirty="0" smtClean="0"/>
                        <a:t>2007</a:t>
                      </a:r>
                      <a:endParaRPr lang="en-US" sz="1400" dirty="0"/>
                    </a:p>
                  </a:txBody>
                  <a:tcPr/>
                </a:tc>
                <a:tc>
                  <a:txBody>
                    <a:bodyPr/>
                    <a:lstStyle/>
                    <a:p>
                      <a:r>
                        <a:rPr lang="en-US" sz="1400" dirty="0" smtClean="0"/>
                        <a:t>Efficient Equality Matching</a:t>
                      </a:r>
                      <a:endParaRPr lang="en-US" sz="1400" dirty="0"/>
                    </a:p>
                  </a:txBody>
                  <a:tcPr/>
                </a:tc>
              </a:tr>
              <a:tr h="308944">
                <a:tc>
                  <a:txBody>
                    <a:bodyPr/>
                    <a:lstStyle/>
                    <a:p>
                      <a:r>
                        <a:rPr lang="en-US" sz="1400" dirty="0" smtClean="0"/>
                        <a:t>2009</a:t>
                      </a:r>
                      <a:endParaRPr lang="en-US" sz="1400" dirty="0"/>
                    </a:p>
                  </a:txBody>
                  <a:tcPr/>
                </a:tc>
                <a:tc>
                  <a:txBody>
                    <a:bodyPr/>
                    <a:lstStyle/>
                    <a:p>
                      <a:r>
                        <a:rPr lang="en-US" sz="1400" dirty="0" smtClean="0"/>
                        <a:t>Combinatory</a:t>
                      </a:r>
                      <a:r>
                        <a:rPr lang="en-US" sz="1400" baseline="0" dirty="0" smtClean="0"/>
                        <a:t> Array Logic, …</a:t>
                      </a:r>
                      <a:endParaRPr lang="en-US" sz="1400" dirty="0"/>
                    </a:p>
                  </a:txBody>
                  <a:tcPr/>
                </a:tc>
              </a:tr>
            </a:tbl>
          </a:graphicData>
        </a:graphic>
      </p:graphicFrame>
      <p:graphicFrame>
        <p:nvGraphicFramePr>
          <p:cNvPr id="5" name="Diagram 4"/>
          <p:cNvGraphicFramePr/>
          <p:nvPr>
            <p:extLst>
              <p:ext uri="{D42A27DB-BD31-4B8C-83A1-F6EECF244321}">
                <p14:modId xmlns:p14="http://schemas.microsoft.com/office/powerpoint/2010/main" val="3800350844"/>
              </p:ext>
            </p:extLst>
          </p:nvPr>
        </p:nvGraphicFramePr>
        <p:xfrm>
          <a:off x="489398" y="5344731"/>
          <a:ext cx="3271234" cy="1287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437883" y="6450031"/>
            <a:ext cx="3005951" cy="369332"/>
          </a:xfrm>
          <a:prstGeom prst="rect">
            <a:avLst/>
          </a:prstGeom>
          <a:noFill/>
        </p:spPr>
        <p:txBody>
          <a:bodyPr wrap="none" rtlCol="0">
            <a:spAutoFit/>
          </a:bodyPr>
          <a:lstStyle/>
          <a:p>
            <a:r>
              <a:rPr lang="en-US" dirty="0" smtClean="0">
                <a:solidFill>
                  <a:schemeClr val="bg1"/>
                </a:solidFill>
              </a:rPr>
              <a:t>15KLOC + 285KLOC  = Z3 </a:t>
            </a:r>
          </a:p>
        </p:txBody>
      </p:sp>
      <p:sp>
        <p:nvSpPr>
          <p:cNvPr id="8" name="TextBox 7"/>
          <p:cNvSpPr txBox="1"/>
          <p:nvPr/>
        </p:nvSpPr>
        <p:spPr>
          <a:xfrm>
            <a:off x="216795" y="5301666"/>
            <a:ext cx="3065839" cy="369332"/>
          </a:xfrm>
          <a:prstGeom prst="rect">
            <a:avLst/>
          </a:prstGeom>
          <a:noFill/>
        </p:spPr>
        <p:txBody>
          <a:bodyPr wrap="none" rtlCol="0">
            <a:spAutoFit/>
          </a:bodyPr>
          <a:lstStyle/>
          <a:p>
            <a:r>
              <a:rPr lang="en-US" dirty="0" smtClean="0">
                <a:solidFill>
                  <a:schemeClr val="bg1"/>
                </a:solidFill>
              </a:rPr>
              <a:t>Includes progress from SAT:</a:t>
            </a:r>
          </a:p>
        </p:txBody>
      </p:sp>
      <p:pic>
        <p:nvPicPr>
          <p:cNvPr id="3074" name="Picture 2"/>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7283" t="30956" r="35978" b="18738"/>
          <a:stretch/>
        </p:blipFill>
        <p:spPr bwMode="auto">
          <a:xfrm>
            <a:off x="5100035" y="1498317"/>
            <a:ext cx="3592332" cy="2416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48426" y="3927387"/>
            <a:ext cx="2274982" cy="369332"/>
          </a:xfrm>
          <a:prstGeom prst="rect">
            <a:avLst/>
          </a:prstGeom>
          <a:noFill/>
        </p:spPr>
        <p:txBody>
          <a:bodyPr wrap="none" rtlCol="0">
            <a:spAutoFit/>
          </a:bodyPr>
          <a:lstStyle/>
          <a:p>
            <a:r>
              <a:rPr lang="en-US" dirty="0" smtClean="0">
                <a:solidFill>
                  <a:schemeClr val="bg1"/>
                </a:solidFill>
              </a:rPr>
              <a:t>Simplify (of ’01) time</a:t>
            </a:r>
          </a:p>
        </p:txBody>
      </p:sp>
      <mc:AlternateContent xmlns:mc="http://schemas.openxmlformats.org/markup-compatibility/2006" xmlns:p14="http://schemas.microsoft.com/office/powerpoint/2010/main">
        <mc:Choice Requires="p14">
          <p:contentPart p14:bwMode="auto" r:id="rId8">
            <p14:nvContentPartPr>
              <p14:cNvPr id="17" name="Ink 16"/>
              <p14:cNvContentPartPr/>
              <p14:nvPr/>
            </p14:nvContentPartPr>
            <p14:xfrm>
              <a:off x="8319752" y="2742914"/>
              <a:ext cx="245520" cy="219240"/>
            </p14:xfrm>
          </p:contentPart>
        </mc:Choice>
        <mc:Fallback xmlns="">
          <p:pic>
            <p:nvPicPr>
              <p:cNvPr id="17" name="Ink 16"/>
              <p:cNvPicPr/>
              <p:nvPr/>
            </p:nvPicPr>
            <p:blipFill>
              <a:blip r:embed="rId9"/>
              <a:stretch>
                <a:fillRect/>
              </a:stretch>
            </p:blipFill>
            <p:spPr>
              <a:xfrm>
                <a:off x="8304272" y="2727074"/>
                <a:ext cx="278280" cy="251280"/>
              </a:xfrm>
              <a:prstGeom prst="rect">
                <a:avLst/>
              </a:prstGeom>
            </p:spPr>
          </p:pic>
        </mc:Fallback>
      </mc:AlternateContent>
      <p:sp>
        <p:nvSpPr>
          <p:cNvPr id="18" name="TextBox 17"/>
          <p:cNvSpPr txBox="1"/>
          <p:nvPr/>
        </p:nvSpPr>
        <p:spPr>
          <a:xfrm>
            <a:off x="8565273" y="2667868"/>
            <a:ext cx="671979" cy="369332"/>
          </a:xfrm>
          <a:prstGeom prst="rect">
            <a:avLst/>
          </a:prstGeom>
          <a:noFill/>
        </p:spPr>
        <p:txBody>
          <a:bodyPr wrap="none" rtlCol="0">
            <a:spAutoFit/>
          </a:bodyPr>
          <a:lstStyle/>
          <a:p>
            <a:r>
              <a:rPr lang="en-US" dirty="0" smtClean="0">
                <a:solidFill>
                  <a:schemeClr val="bg1"/>
                </a:solidFill>
              </a:rPr>
              <a:t>1sec</a:t>
            </a:r>
          </a:p>
        </p:txBody>
      </p:sp>
      <p:graphicFrame>
        <p:nvGraphicFramePr>
          <p:cNvPr id="20" name="Content Placeholder 3"/>
          <p:cNvGraphicFramePr>
            <a:graphicFrameLocks/>
          </p:cNvGraphicFramePr>
          <p:nvPr>
            <p:extLst>
              <p:ext uri="{D42A27DB-BD31-4B8C-83A1-F6EECF244321}">
                <p14:modId xmlns:p14="http://schemas.microsoft.com/office/powerpoint/2010/main" val="3572391248"/>
              </p:ext>
            </p:extLst>
          </p:nvPr>
        </p:nvGraphicFramePr>
        <p:xfrm>
          <a:off x="5223209" y="4284177"/>
          <a:ext cx="3654007" cy="2301113"/>
        </p:xfrm>
        <a:graphic>
          <a:graphicData uri="http://schemas.openxmlformats.org/drawingml/2006/chart">
            <c:chart xmlns:c="http://schemas.openxmlformats.org/drawingml/2006/chart" xmlns:r="http://schemas.openxmlformats.org/officeDocument/2006/relationships" r:id="rId10"/>
          </a:graphicData>
        </a:graphic>
      </p:graphicFrame>
      <p:sp>
        <p:nvSpPr>
          <p:cNvPr id="21" name="TextBox 20"/>
          <p:cNvSpPr txBox="1"/>
          <p:nvPr/>
        </p:nvSpPr>
        <p:spPr>
          <a:xfrm>
            <a:off x="4267200" y="4560822"/>
            <a:ext cx="1351652" cy="1477328"/>
          </a:xfrm>
          <a:prstGeom prst="rect">
            <a:avLst/>
          </a:prstGeom>
          <a:noFill/>
        </p:spPr>
        <p:txBody>
          <a:bodyPr wrap="none" rtlCol="0">
            <a:spAutoFit/>
          </a:bodyPr>
          <a:lstStyle/>
          <a:p>
            <a:r>
              <a:rPr lang="en-US" dirty="0" smtClean="0">
                <a:solidFill>
                  <a:schemeClr val="bg1"/>
                </a:solidFill>
              </a:rPr>
              <a:t>Z3</a:t>
            </a:r>
          </a:p>
          <a:p>
            <a:r>
              <a:rPr lang="en-US" dirty="0" smtClean="0">
                <a:solidFill>
                  <a:schemeClr val="bg1"/>
                </a:solidFill>
              </a:rPr>
              <a:t>Time</a:t>
            </a:r>
          </a:p>
          <a:p>
            <a:r>
              <a:rPr lang="en-US" dirty="0" smtClean="0">
                <a:solidFill>
                  <a:schemeClr val="bg1"/>
                </a:solidFill>
              </a:rPr>
              <a:t>On </a:t>
            </a:r>
          </a:p>
          <a:p>
            <a:r>
              <a:rPr lang="en-US" dirty="0" smtClean="0">
                <a:solidFill>
                  <a:schemeClr val="bg1"/>
                </a:solidFill>
              </a:rPr>
              <a:t>VCC</a:t>
            </a:r>
          </a:p>
          <a:p>
            <a:r>
              <a:rPr lang="en-US" dirty="0" smtClean="0">
                <a:solidFill>
                  <a:schemeClr val="bg1"/>
                </a:solidFill>
              </a:rPr>
              <a:t>Regression</a:t>
            </a:r>
          </a:p>
        </p:txBody>
      </p:sp>
      <p:sp>
        <p:nvSpPr>
          <p:cNvPr id="22" name="TextBox 21"/>
          <p:cNvSpPr txBox="1"/>
          <p:nvPr/>
        </p:nvSpPr>
        <p:spPr>
          <a:xfrm>
            <a:off x="5459625" y="6488668"/>
            <a:ext cx="915635" cy="369332"/>
          </a:xfrm>
          <a:prstGeom prst="rect">
            <a:avLst/>
          </a:prstGeom>
          <a:noFill/>
        </p:spPr>
        <p:txBody>
          <a:bodyPr wrap="none" rtlCol="0">
            <a:spAutoFit/>
          </a:bodyPr>
          <a:lstStyle/>
          <a:p>
            <a:r>
              <a:rPr lang="en-US" dirty="0" smtClean="0">
                <a:solidFill>
                  <a:schemeClr val="bg1"/>
                </a:solidFill>
              </a:rPr>
              <a:t>Nov 08</a:t>
            </a:r>
          </a:p>
        </p:txBody>
      </p:sp>
      <p:sp>
        <p:nvSpPr>
          <p:cNvPr id="23" name="TextBox 22"/>
          <p:cNvSpPr txBox="1"/>
          <p:nvPr/>
        </p:nvSpPr>
        <p:spPr>
          <a:xfrm>
            <a:off x="8030982" y="6488668"/>
            <a:ext cx="1146468" cy="369332"/>
          </a:xfrm>
          <a:prstGeom prst="rect">
            <a:avLst/>
          </a:prstGeom>
          <a:noFill/>
        </p:spPr>
        <p:txBody>
          <a:bodyPr wrap="none" rtlCol="0">
            <a:spAutoFit/>
          </a:bodyPr>
          <a:lstStyle/>
          <a:p>
            <a:r>
              <a:rPr lang="en-US" dirty="0" smtClean="0">
                <a:solidFill>
                  <a:schemeClr val="bg1"/>
                </a:solidFill>
              </a:rPr>
              <a:t>March 09</a:t>
            </a:r>
          </a:p>
        </p:txBody>
      </p:sp>
      <p:sp>
        <p:nvSpPr>
          <p:cNvPr id="25" name="TextBox 24"/>
          <p:cNvSpPr txBox="1"/>
          <p:nvPr/>
        </p:nvSpPr>
        <p:spPr>
          <a:xfrm>
            <a:off x="4267200" y="1946443"/>
            <a:ext cx="1351652" cy="1754326"/>
          </a:xfrm>
          <a:prstGeom prst="rect">
            <a:avLst/>
          </a:prstGeom>
          <a:noFill/>
        </p:spPr>
        <p:txBody>
          <a:bodyPr wrap="none" rtlCol="0">
            <a:spAutoFit/>
          </a:bodyPr>
          <a:lstStyle/>
          <a:p>
            <a:r>
              <a:rPr lang="en-US" dirty="0" smtClean="0">
                <a:solidFill>
                  <a:schemeClr val="bg1"/>
                </a:solidFill>
              </a:rPr>
              <a:t>Z3</a:t>
            </a:r>
          </a:p>
          <a:p>
            <a:r>
              <a:rPr lang="en-US" dirty="0" smtClean="0">
                <a:solidFill>
                  <a:schemeClr val="bg1"/>
                </a:solidFill>
              </a:rPr>
              <a:t>(of ’07)</a:t>
            </a:r>
          </a:p>
          <a:p>
            <a:r>
              <a:rPr lang="en-US" dirty="0" smtClean="0">
                <a:solidFill>
                  <a:schemeClr val="bg1"/>
                </a:solidFill>
              </a:rPr>
              <a:t>Time</a:t>
            </a:r>
          </a:p>
          <a:p>
            <a:r>
              <a:rPr lang="en-US" dirty="0" smtClean="0">
                <a:solidFill>
                  <a:schemeClr val="bg1"/>
                </a:solidFill>
              </a:rPr>
              <a:t>On </a:t>
            </a:r>
          </a:p>
          <a:p>
            <a:r>
              <a:rPr lang="en-US" dirty="0" smtClean="0">
                <a:solidFill>
                  <a:schemeClr val="bg1"/>
                </a:solidFill>
              </a:rPr>
              <a:t>Boogie</a:t>
            </a:r>
            <a:br>
              <a:rPr lang="en-US" dirty="0" smtClean="0">
                <a:solidFill>
                  <a:schemeClr val="bg1"/>
                </a:solidFill>
              </a:rPr>
            </a:br>
            <a:r>
              <a:rPr lang="en-US" dirty="0" smtClean="0">
                <a:solidFill>
                  <a:schemeClr val="bg1"/>
                </a:solidFill>
              </a:rPr>
              <a:t>Regression</a:t>
            </a:r>
          </a:p>
        </p:txBody>
      </p:sp>
    </p:spTree>
    <p:extLst>
      <p:ext uri="{BB962C8B-B14F-4D97-AF65-F5344CB8AC3E}">
        <p14:creationId xmlns:p14="http://schemas.microsoft.com/office/powerpoint/2010/main" val="205016476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63913" y="3181208"/>
            <a:ext cx="7119449" cy="707886"/>
          </a:xfrm>
          <a:prstGeom prst="rect">
            <a:avLst/>
          </a:prstGeom>
          <a:noFill/>
        </p:spPr>
        <p:txBody>
          <a:bodyPr wrap="none" rtlCol="0">
            <a:spAutoFit/>
          </a:bodyPr>
          <a:lstStyle/>
          <a:p>
            <a:r>
              <a:rPr lang="en-US" sz="4000" b="1" dirty="0" smtClean="0">
                <a:solidFill>
                  <a:srgbClr val="0070C0"/>
                </a:solidFill>
              </a:rPr>
              <a:t>Z3 – An Efficient SMT Solver</a:t>
            </a:r>
          </a:p>
        </p:txBody>
      </p:sp>
      <p:sp>
        <p:nvSpPr>
          <p:cNvPr id="7" name="TextBox 6"/>
          <p:cNvSpPr txBox="1"/>
          <p:nvPr/>
        </p:nvSpPr>
        <p:spPr>
          <a:xfrm>
            <a:off x="577640" y="2473322"/>
            <a:ext cx="8135560" cy="707886"/>
          </a:xfrm>
          <a:prstGeom prst="rect">
            <a:avLst/>
          </a:prstGeom>
          <a:noFill/>
        </p:spPr>
        <p:txBody>
          <a:bodyPr wrap="none" rtlCol="0">
            <a:spAutoFit/>
          </a:bodyPr>
          <a:lstStyle/>
          <a:p>
            <a:r>
              <a:rPr lang="en-US" sz="4000" b="1" dirty="0" smtClean="0">
                <a:solidFill>
                  <a:srgbClr val="C00000"/>
                </a:solidFill>
              </a:rPr>
              <a:t>Blatant, Shameless Propaganda</a:t>
            </a:r>
          </a:p>
        </p:txBody>
      </p:sp>
      <p:sp>
        <p:nvSpPr>
          <p:cNvPr id="9" name="TextBox 8"/>
          <p:cNvSpPr txBox="1"/>
          <p:nvPr/>
        </p:nvSpPr>
        <p:spPr>
          <a:xfrm>
            <a:off x="1828800" y="1703457"/>
            <a:ext cx="5832238" cy="707886"/>
          </a:xfrm>
          <a:prstGeom prst="rect">
            <a:avLst/>
          </a:prstGeom>
          <a:noFill/>
        </p:spPr>
        <p:txBody>
          <a:bodyPr wrap="none" rtlCol="0">
            <a:spAutoFit/>
          </a:bodyPr>
          <a:lstStyle/>
          <a:p>
            <a:r>
              <a:rPr lang="en-US" sz="4000" b="1" dirty="0" smtClean="0">
                <a:solidFill>
                  <a:srgbClr val="C00000"/>
                </a:solidFill>
              </a:rPr>
              <a:t>Not so Hidden Agenda</a:t>
            </a:r>
          </a:p>
        </p:txBody>
      </p:sp>
      <p:grpSp>
        <p:nvGrpSpPr>
          <p:cNvPr id="10" name="Group 9"/>
          <p:cNvGrpSpPr/>
          <p:nvPr/>
        </p:nvGrpSpPr>
        <p:grpSpPr>
          <a:xfrm>
            <a:off x="2939840" y="2165982"/>
            <a:ext cx="3412435" cy="2040259"/>
            <a:chOff x="3200400" y="2133600"/>
            <a:chExt cx="4432852" cy="2816087"/>
          </a:xfrm>
        </p:grpSpPr>
        <p:sp>
          <p:nvSpPr>
            <p:cNvPr id="11" name="Rectangle 10"/>
            <p:cNvSpPr/>
            <p:nvPr/>
          </p:nvSpPr>
          <p:spPr bwMode="auto">
            <a:xfrm>
              <a:off x="3200400" y="2133600"/>
              <a:ext cx="2057400" cy="838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Intro</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ectangle 11"/>
            <p:cNvSpPr/>
            <p:nvPr/>
          </p:nvSpPr>
          <p:spPr bwMode="auto">
            <a:xfrm>
              <a:off x="3200400"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SMT?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Rectangle 12"/>
            <p:cNvSpPr/>
            <p:nvPr/>
          </p:nvSpPr>
          <p:spPr bwMode="auto">
            <a:xfrm>
              <a:off x="3200400" y="41114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Z3?</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5562600" y="41114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Theory Solver</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Rectangle 14"/>
            <p:cNvSpPr/>
            <p:nvPr/>
          </p:nvSpPr>
          <p:spPr bwMode="auto">
            <a:xfrm>
              <a:off x="5575852"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Eager 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Rectangle 15"/>
            <p:cNvSpPr/>
            <p:nvPr/>
          </p:nvSpPr>
          <p:spPr bwMode="auto">
            <a:xfrm>
              <a:off x="55626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Lazy</a:t>
              </a:r>
            </a:p>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Down Arrow 16"/>
            <p:cNvSpPr/>
            <p:nvPr/>
          </p:nvSpPr>
          <p:spPr bwMode="auto">
            <a:xfrm>
              <a:off x="4038600" y="29718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Down Arrow 17"/>
            <p:cNvSpPr/>
            <p:nvPr/>
          </p:nvSpPr>
          <p:spPr bwMode="auto">
            <a:xfrm>
              <a:off x="4068417" y="3977308"/>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Down Arrow 18"/>
            <p:cNvSpPr/>
            <p:nvPr/>
          </p:nvSpPr>
          <p:spPr bwMode="auto">
            <a:xfrm rot="10800000">
              <a:off x="6375952" y="39624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Down Arrow 19"/>
            <p:cNvSpPr/>
            <p:nvPr/>
          </p:nvSpPr>
          <p:spPr bwMode="auto">
            <a:xfrm rot="10800000">
              <a:off x="6375952" y="2971799"/>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Down Arrow 20"/>
            <p:cNvSpPr/>
            <p:nvPr/>
          </p:nvSpPr>
          <p:spPr bwMode="auto">
            <a:xfrm rot="16200000">
              <a:off x="5187398" y="4372389"/>
              <a:ext cx="457200" cy="316396"/>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sp>
        <p:nvSpPr>
          <p:cNvPr id="22" name="TextBox 21"/>
          <p:cNvSpPr txBox="1"/>
          <p:nvPr/>
        </p:nvSpPr>
        <p:spPr>
          <a:xfrm>
            <a:off x="2796513" y="3904029"/>
            <a:ext cx="3339760" cy="707886"/>
          </a:xfrm>
          <a:prstGeom prst="rect">
            <a:avLst/>
          </a:prstGeom>
          <a:noFill/>
        </p:spPr>
        <p:txBody>
          <a:bodyPr wrap="none" rtlCol="0">
            <a:spAutoFit/>
          </a:bodyPr>
          <a:lstStyle/>
          <a:p>
            <a:r>
              <a:rPr lang="en-US" sz="4000" b="1" dirty="0" smtClean="0">
                <a:solidFill>
                  <a:srgbClr val="C00000"/>
                </a:solidFill>
              </a:rPr>
              <a:t>Tutorial style</a:t>
            </a:r>
          </a:p>
        </p:txBody>
      </p:sp>
      <p:sp>
        <p:nvSpPr>
          <p:cNvPr id="23" name="TextBox 22"/>
          <p:cNvSpPr txBox="1"/>
          <p:nvPr/>
        </p:nvSpPr>
        <p:spPr>
          <a:xfrm>
            <a:off x="4104234" y="4611915"/>
            <a:ext cx="5029199" cy="1015663"/>
          </a:xfrm>
          <a:prstGeom prst="rect">
            <a:avLst/>
          </a:prstGeom>
          <a:noFill/>
        </p:spPr>
        <p:txBody>
          <a:bodyPr wrap="square" rtlCol="0">
            <a:spAutoFit/>
          </a:bodyPr>
          <a:lstStyle/>
          <a:p>
            <a:r>
              <a:rPr lang="en-US" sz="2000" b="1" dirty="0" smtClean="0">
                <a:solidFill>
                  <a:schemeClr val="accent2">
                    <a:lumMod val="75000"/>
                  </a:schemeClr>
                </a:solidFill>
              </a:rPr>
              <a:t>Many techniques apply broadly to SMT solvers: </a:t>
            </a:r>
            <a:r>
              <a:rPr lang="en-US" sz="2000" b="1" dirty="0" err="1" smtClean="0">
                <a:solidFill>
                  <a:schemeClr val="accent2">
                    <a:lumMod val="75000"/>
                  </a:schemeClr>
                </a:solidFill>
              </a:rPr>
              <a:t>Barcelogic</a:t>
            </a:r>
            <a:r>
              <a:rPr lang="en-US" sz="2000" b="1" dirty="0">
                <a:solidFill>
                  <a:schemeClr val="accent2">
                    <a:lumMod val="75000"/>
                  </a:schemeClr>
                </a:solidFill>
              </a:rPr>
              <a:t>, </a:t>
            </a:r>
            <a:r>
              <a:rPr lang="en-US" sz="2000" b="1" dirty="0" smtClean="0">
                <a:solidFill>
                  <a:schemeClr val="accent2">
                    <a:lumMod val="75000"/>
                  </a:schemeClr>
                </a:solidFill>
              </a:rPr>
              <a:t>CVC, </a:t>
            </a:r>
            <a:r>
              <a:rPr lang="en-US" sz="2000" b="1" dirty="0" err="1" smtClean="0">
                <a:solidFill>
                  <a:schemeClr val="accent2">
                    <a:lumMod val="75000"/>
                  </a:schemeClr>
                </a:solidFill>
              </a:rPr>
              <a:t>Ergo,Mathsat</a:t>
            </a:r>
            <a:r>
              <a:rPr lang="en-US" sz="2000" b="1" dirty="0" smtClean="0">
                <a:solidFill>
                  <a:schemeClr val="accent2">
                    <a:lumMod val="75000"/>
                  </a:schemeClr>
                </a:solidFill>
              </a:rPr>
              <a:t>, </a:t>
            </a:r>
            <a:r>
              <a:rPr lang="en-US" sz="2000" b="1" dirty="0" err="1" smtClean="0">
                <a:solidFill>
                  <a:schemeClr val="accent2">
                    <a:lumMod val="75000"/>
                  </a:schemeClr>
                </a:solidFill>
              </a:rPr>
              <a:t>OpenSMT</a:t>
            </a:r>
            <a:r>
              <a:rPr lang="en-US" sz="2000" b="1" dirty="0" smtClean="0">
                <a:solidFill>
                  <a:schemeClr val="accent2">
                    <a:lumMod val="75000"/>
                  </a:schemeClr>
                </a:solidFill>
              </a:rPr>
              <a:t>, </a:t>
            </a:r>
            <a:r>
              <a:rPr lang="en-US" sz="2000" b="1" dirty="0" err="1" smtClean="0">
                <a:solidFill>
                  <a:schemeClr val="accent2">
                    <a:lumMod val="75000"/>
                  </a:schemeClr>
                </a:solidFill>
              </a:rPr>
              <a:t>Yices</a:t>
            </a:r>
            <a:r>
              <a:rPr lang="en-US" sz="2000" b="1" dirty="0" smtClean="0">
                <a:solidFill>
                  <a:schemeClr val="accent2">
                    <a:lumMod val="75000"/>
                  </a:schemeClr>
                </a:solidFill>
              </a:rPr>
              <a:t>, ..</a:t>
            </a:r>
          </a:p>
        </p:txBody>
      </p:sp>
      <p:sp>
        <p:nvSpPr>
          <p:cNvPr id="24" name="TextBox 23"/>
          <p:cNvSpPr txBox="1"/>
          <p:nvPr/>
        </p:nvSpPr>
        <p:spPr>
          <a:xfrm>
            <a:off x="4081671" y="5636234"/>
            <a:ext cx="5029199" cy="400110"/>
          </a:xfrm>
          <a:prstGeom prst="rect">
            <a:avLst/>
          </a:prstGeom>
          <a:noFill/>
        </p:spPr>
        <p:txBody>
          <a:bodyPr wrap="square" rtlCol="0">
            <a:spAutoFit/>
          </a:bodyPr>
          <a:lstStyle/>
          <a:p>
            <a:r>
              <a:rPr lang="en-US" sz="2000" b="1" dirty="0" smtClean="0">
                <a:solidFill>
                  <a:srgbClr val="C00000"/>
                </a:solidFill>
              </a:rPr>
              <a:t>Many tools already use techniques ….</a:t>
            </a:r>
          </a:p>
        </p:txBody>
      </p:sp>
      <p:sp>
        <p:nvSpPr>
          <p:cNvPr id="25" name="TextBox 24"/>
          <p:cNvSpPr txBox="1"/>
          <p:nvPr/>
        </p:nvSpPr>
        <p:spPr>
          <a:xfrm>
            <a:off x="3352801" y="6295975"/>
            <a:ext cx="5780634" cy="400110"/>
          </a:xfrm>
          <a:prstGeom prst="rect">
            <a:avLst/>
          </a:prstGeom>
          <a:noFill/>
        </p:spPr>
        <p:txBody>
          <a:bodyPr wrap="square" rtlCol="0">
            <a:spAutoFit/>
          </a:bodyPr>
          <a:lstStyle/>
          <a:p>
            <a:r>
              <a:rPr lang="en-US" sz="2000" b="1" dirty="0" smtClean="0">
                <a:solidFill>
                  <a:schemeClr val="accent2">
                    <a:lumMod val="75000"/>
                  </a:schemeClr>
                </a:solidFill>
              </a:rPr>
              <a:t>.. But many more tools should really do it too.</a:t>
            </a:r>
          </a:p>
        </p:txBody>
      </p:sp>
    </p:spTree>
    <p:extLst>
      <p:ext uri="{BB962C8B-B14F-4D97-AF65-F5344CB8AC3E}">
        <p14:creationId xmlns:p14="http://schemas.microsoft.com/office/powerpoint/2010/main" val="516241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4.96762E-6 L -0.325 0.37743 " pathEditMode="relative" rAng="0" ptsTypes="AA">
                                      <p:cBhvr>
                                        <p:cTn id="6" dur="2000" fill="hold"/>
                                        <p:tgtEl>
                                          <p:spTgt spid="10"/>
                                        </p:tgtEl>
                                        <p:attrNameLst>
                                          <p:attrName>ppt_x</p:attrName>
                                          <p:attrName>ppt_y</p:attrName>
                                        </p:attrNameLst>
                                      </p:cBhvr>
                                      <p:rCtr x="-16250" y="18871"/>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22" grpId="0"/>
      <p:bldP spid="23" grpId="0"/>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312" y="1594615"/>
            <a:ext cx="8991600" cy="3213187"/>
          </a:xfrm>
        </p:spPr>
        <p:txBody>
          <a:bodyPr/>
          <a:lstStyle/>
          <a:p>
            <a:r>
              <a:rPr lang="en-US" dirty="0" smtClean="0"/>
              <a:t>Z3</a:t>
            </a:r>
          </a:p>
          <a:p>
            <a:r>
              <a:rPr lang="en-US" sz="5400" dirty="0" smtClean="0">
                <a:solidFill>
                  <a:srgbClr val="00B0F0"/>
                </a:solidFill>
              </a:rPr>
              <a:t>An Efficient SMT Solver </a:t>
            </a:r>
          </a:p>
          <a:p>
            <a:r>
              <a:rPr lang="en-US" sz="5400" dirty="0" smtClean="0">
                <a:solidFill>
                  <a:srgbClr val="00B0F0"/>
                </a:solidFill>
              </a:rPr>
              <a:t>From Microsoft Research</a:t>
            </a:r>
            <a:endParaRPr lang="en-US" sz="5400" dirty="0">
              <a:solidFill>
                <a:srgbClr val="00B0F0"/>
              </a:solidFill>
            </a:endParaRPr>
          </a:p>
        </p:txBody>
      </p:sp>
      <p:sp>
        <p:nvSpPr>
          <p:cNvPr id="2" name="Rectangle 1"/>
          <p:cNvSpPr/>
          <p:nvPr/>
        </p:nvSpPr>
        <p:spPr>
          <a:xfrm>
            <a:off x="4953000" y="6205665"/>
            <a:ext cx="4791006" cy="646331"/>
          </a:xfrm>
          <a:prstGeom prst="rect">
            <a:avLst/>
          </a:prstGeom>
        </p:spPr>
        <p:txBody>
          <a:bodyPr wrap="square">
            <a:spAutoFit/>
          </a:bodyPr>
          <a:lstStyle/>
          <a:p>
            <a:r>
              <a:rPr lang="en-US" dirty="0">
                <a:solidFill>
                  <a:schemeClr val="bg1"/>
                </a:solidFill>
              </a:rPr>
              <a:t>By Leonardo de Moura, Nikolaj Bjørner, </a:t>
            </a:r>
            <a:endParaRPr lang="en-US" dirty="0" smtClean="0">
              <a:solidFill>
                <a:schemeClr val="bg1"/>
              </a:solidFill>
            </a:endParaRPr>
          </a:p>
          <a:p>
            <a:r>
              <a:rPr lang="en-US" dirty="0" smtClean="0">
                <a:solidFill>
                  <a:schemeClr val="bg1"/>
                </a:solidFill>
              </a:rPr>
              <a:t>Christoph </a:t>
            </a:r>
            <a:r>
              <a:rPr lang="en-US" dirty="0">
                <a:solidFill>
                  <a:schemeClr val="bg1"/>
                </a:solidFill>
              </a:rPr>
              <a:t>Wintersteiger </a:t>
            </a:r>
          </a:p>
        </p:txBody>
      </p:sp>
      <p:grpSp>
        <p:nvGrpSpPr>
          <p:cNvPr id="4" name="Group 3"/>
          <p:cNvGrpSpPr/>
          <p:nvPr/>
        </p:nvGrpSpPr>
        <p:grpSpPr>
          <a:xfrm>
            <a:off x="3312" y="4817741"/>
            <a:ext cx="3412435" cy="2040259"/>
            <a:chOff x="3200400" y="2133600"/>
            <a:chExt cx="4432852" cy="2816087"/>
          </a:xfrm>
        </p:grpSpPr>
        <p:sp>
          <p:nvSpPr>
            <p:cNvPr id="5" name="Rectangle 4"/>
            <p:cNvSpPr/>
            <p:nvPr/>
          </p:nvSpPr>
          <p:spPr bwMode="auto">
            <a:xfrm>
              <a:off x="32004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Intro</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ectangle 6"/>
            <p:cNvSpPr/>
            <p:nvPr/>
          </p:nvSpPr>
          <p:spPr bwMode="auto">
            <a:xfrm>
              <a:off x="3200400"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SMT?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ectangle 7"/>
            <p:cNvSpPr/>
            <p:nvPr/>
          </p:nvSpPr>
          <p:spPr bwMode="auto">
            <a:xfrm>
              <a:off x="3200400" y="4111487"/>
              <a:ext cx="2057400" cy="838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Z3?</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5562600" y="41114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Theory Solver</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575852"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Eager 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55626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Lazy</a:t>
              </a:r>
            </a:p>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Down Arrow 11"/>
            <p:cNvSpPr/>
            <p:nvPr/>
          </p:nvSpPr>
          <p:spPr bwMode="auto">
            <a:xfrm>
              <a:off x="4038600" y="29718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Down Arrow 12"/>
            <p:cNvSpPr/>
            <p:nvPr/>
          </p:nvSpPr>
          <p:spPr bwMode="auto">
            <a:xfrm>
              <a:off x="4068417" y="3977308"/>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Down Arrow 13"/>
            <p:cNvSpPr/>
            <p:nvPr/>
          </p:nvSpPr>
          <p:spPr bwMode="auto">
            <a:xfrm rot="10800000">
              <a:off x="6375952" y="39624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Down Arrow 14"/>
            <p:cNvSpPr/>
            <p:nvPr/>
          </p:nvSpPr>
          <p:spPr bwMode="auto">
            <a:xfrm rot="10800000">
              <a:off x="6375952" y="2971799"/>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rot="16200000">
              <a:off x="5187398" y="4372389"/>
              <a:ext cx="457200" cy="316396"/>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spTree>
    <p:extLst>
      <p:ext uri="{BB962C8B-B14F-4D97-AF65-F5344CB8AC3E}">
        <p14:creationId xmlns:p14="http://schemas.microsoft.com/office/powerpoint/2010/main" val="89087483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Z3: Little Engines of Proof</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33295803"/>
              </p:ext>
            </p:extLst>
          </p:nvPr>
        </p:nvGraphicFramePr>
        <p:xfrm>
          <a:off x="685800" y="1219202"/>
          <a:ext cx="6553200" cy="3581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614869274"/>
              </p:ext>
            </p:extLst>
          </p:nvPr>
        </p:nvGraphicFramePr>
        <p:xfrm>
          <a:off x="2438400" y="685801"/>
          <a:ext cx="6553200" cy="35813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680093167"/>
              </p:ext>
            </p:extLst>
          </p:nvPr>
        </p:nvGraphicFramePr>
        <p:xfrm>
          <a:off x="-914400" y="1905000"/>
          <a:ext cx="6553200" cy="358139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1802168138"/>
              </p:ext>
            </p:extLst>
          </p:nvPr>
        </p:nvGraphicFramePr>
        <p:xfrm>
          <a:off x="1150307" y="2057402"/>
          <a:ext cx="6553200" cy="358139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3" name="TextBox 2"/>
          <p:cNvSpPr txBox="1"/>
          <p:nvPr/>
        </p:nvSpPr>
        <p:spPr>
          <a:xfrm>
            <a:off x="457200" y="6078064"/>
            <a:ext cx="6545382" cy="646331"/>
          </a:xfrm>
          <a:prstGeom prst="rect">
            <a:avLst/>
          </a:prstGeom>
          <a:noFill/>
        </p:spPr>
        <p:txBody>
          <a:bodyPr wrap="none" rtlCol="0">
            <a:spAutoFit/>
          </a:bodyPr>
          <a:lstStyle/>
          <a:p>
            <a:r>
              <a:rPr lang="en-US" dirty="0" smtClean="0">
                <a:solidFill>
                  <a:schemeClr val="bg1"/>
                </a:solidFill>
              </a:rPr>
              <a:t>Freely available from </a:t>
            </a:r>
            <a:r>
              <a:rPr lang="en-US" dirty="0" smtClean="0">
                <a:solidFill>
                  <a:schemeClr val="bg1"/>
                </a:solidFill>
                <a:hlinkClick r:id="rId22"/>
              </a:rPr>
              <a:t>http://research.microsoft.com/projects/z3</a:t>
            </a:r>
            <a:endParaRPr lang="en-US" dirty="0" smtClean="0">
              <a:solidFill>
                <a:schemeClr val="bg1"/>
              </a:solidFill>
            </a:endParaRPr>
          </a:p>
          <a:p>
            <a:endParaRPr lang="en-US" dirty="0" smtClean="0">
              <a:solidFill>
                <a:schemeClr val="bg1"/>
              </a:solidFill>
            </a:endParaRPr>
          </a:p>
        </p:txBody>
      </p:sp>
    </p:spTree>
    <p:extLst>
      <p:ext uri="{BB962C8B-B14F-4D97-AF65-F5344CB8AC3E}">
        <p14:creationId xmlns:p14="http://schemas.microsoft.com/office/powerpoint/2010/main" val="115339935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36602"/>
            <a:ext cx="8382000" cy="553998"/>
          </a:xfrm>
        </p:spPr>
        <p:txBody>
          <a:bodyPr/>
          <a:lstStyle/>
          <a:p>
            <a:r>
              <a:rPr lang="en-US" sz="4000" dirty="0" smtClean="0"/>
              <a:t>Research around Z3</a:t>
            </a:r>
            <a:endParaRPr lang="en-US" sz="4000" dirty="0"/>
          </a:p>
        </p:txBody>
      </p:sp>
      <p:sp>
        <p:nvSpPr>
          <p:cNvPr id="11" name="TextBox 10"/>
          <p:cNvSpPr txBox="1"/>
          <p:nvPr/>
        </p:nvSpPr>
        <p:spPr>
          <a:xfrm>
            <a:off x="0" y="5534561"/>
            <a:ext cx="300082" cy="1077218"/>
          </a:xfrm>
          <a:prstGeom prst="rect">
            <a:avLst/>
          </a:prstGeom>
          <a:noFill/>
        </p:spPr>
        <p:txBody>
          <a:bodyPr wrap="none" rtlCol="0">
            <a:spAutoFit/>
          </a:bodyPr>
          <a:lstStyle/>
          <a:p>
            <a:pPr lvl="0"/>
            <a:r>
              <a:rPr lang="en-US" sz="1600" dirty="0" smtClean="0">
                <a:solidFill>
                  <a:schemeClr val="bg1"/>
                </a:solidFill>
              </a:rPr>
              <a:t>. </a:t>
            </a:r>
          </a:p>
          <a:p>
            <a:r>
              <a:rPr lang="en-US" sz="1600" dirty="0" smtClean="0">
                <a:solidFill>
                  <a:schemeClr val="bg1"/>
                </a:solidFill>
              </a:rPr>
              <a:t>.</a:t>
            </a:r>
          </a:p>
          <a:p>
            <a:pPr lvl="0"/>
            <a:r>
              <a:rPr lang="en-US" sz="1600" dirty="0" smtClean="0">
                <a:solidFill>
                  <a:schemeClr val="bg1"/>
                </a:solidFill>
              </a:rPr>
              <a:t> </a:t>
            </a:r>
          </a:p>
          <a:p>
            <a:r>
              <a:rPr lang="en-US" sz="1600" dirty="0" smtClean="0">
                <a:solidFill>
                  <a:schemeClr val="bg1"/>
                </a:solidFill>
              </a:rPr>
              <a:t>. </a:t>
            </a:r>
          </a:p>
        </p:txBody>
      </p:sp>
      <p:sp>
        <p:nvSpPr>
          <p:cNvPr id="5" name="Rectangle 4"/>
          <p:cNvSpPr/>
          <p:nvPr/>
        </p:nvSpPr>
        <p:spPr bwMode="auto">
          <a:xfrm>
            <a:off x="0" y="1066800"/>
            <a:ext cx="9144000" cy="19050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Decision Procedures</a:t>
            </a:r>
          </a:p>
          <a:p>
            <a:r>
              <a:rPr lang="en-US" sz="1600" dirty="0" smtClean="0">
                <a:solidFill>
                  <a:schemeClr val="tx1"/>
                </a:solidFill>
              </a:rPr>
              <a:t>Modular Difference Logic is Hard 		           	TR 08 B, Blass Gurevich, </a:t>
            </a:r>
            <a:r>
              <a:rPr lang="en-US" sz="1600" dirty="0" err="1" smtClean="0">
                <a:solidFill>
                  <a:schemeClr val="tx1"/>
                </a:solidFill>
              </a:rPr>
              <a:t>Muthuvathi</a:t>
            </a:r>
            <a:r>
              <a:rPr lang="en-US" sz="1600" dirty="0" smtClean="0">
                <a:solidFill>
                  <a:schemeClr val="tx1"/>
                </a:solidFill>
              </a:rPr>
              <a:t>.</a:t>
            </a:r>
          </a:p>
          <a:p>
            <a:r>
              <a:rPr lang="en-US" sz="1600" dirty="0" smtClean="0">
                <a:solidFill>
                  <a:schemeClr val="tx1"/>
                </a:solidFill>
              </a:rPr>
              <a:t>Linear Functional Fixed-points. 			CAV 09  B. &amp; Hendrix. </a:t>
            </a:r>
          </a:p>
          <a:p>
            <a:r>
              <a:rPr lang="en-US" sz="1600" dirty="0" smtClean="0">
                <a:solidFill>
                  <a:schemeClr val="tx1"/>
                </a:solidFill>
              </a:rPr>
              <a:t>A Priori Reductions to Zero for Strategy-Independent </a:t>
            </a:r>
            <a:r>
              <a:rPr lang="en-US" sz="1600" dirty="0" err="1" smtClean="0">
                <a:solidFill>
                  <a:schemeClr val="tx1"/>
                </a:solidFill>
              </a:rPr>
              <a:t>Gröbner</a:t>
            </a:r>
            <a:r>
              <a:rPr lang="en-US" sz="1600" dirty="0" smtClean="0">
                <a:solidFill>
                  <a:schemeClr val="tx1"/>
                </a:solidFill>
              </a:rPr>
              <a:t> Bases SYNASC 09 M&amp; </a:t>
            </a:r>
            <a:r>
              <a:rPr lang="en-US" sz="1600" dirty="0" err="1" smtClean="0">
                <a:solidFill>
                  <a:schemeClr val="tx1"/>
                </a:solidFill>
              </a:rPr>
              <a:t>Passmore</a:t>
            </a:r>
            <a:r>
              <a:rPr lang="en-US" sz="1600" dirty="0" smtClean="0">
                <a:solidFill>
                  <a:schemeClr val="tx1"/>
                </a:solidFill>
              </a:rPr>
              <a:t>. </a:t>
            </a:r>
          </a:p>
          <a:p>
            <a:r>
              <a:rPr lang="en-US" sz="1600" dirty="0" smtClean="0">
                <a:solidFill>
                  <a:schemeClr val="tx1"/>
                </a:solidFill>
              </a:rPr>
              <a:t>Efficient, Generalized Array Decision Procedures 	           	FMCAD 09  M &amp; B</a:t>
            </a:r>
          </a:p>
          <a:p>
            <a:r>
              <a:rPr lang="en-US" sz="1600" dirty="0" smtClean="0">
                <a:solidFill>
                  <a:schemeClr val="tx1"/>
                </a:solidFill>
                <a:effectLst>
                  <a:outerShdw blurRad="38100" dist="38100" dir="2700000" algn="tl">
                    <a:srgbClr val="000000">
                      <a:alpha val="43137"/>
                    </a:srgbClr>
                  </a:outerShdw>
                </a:effectLst>
                <a:latin typeface="Segoe" pitchFamily="34" charset="0"/>
              </a:rPr>
              <a:t>Quantifier Elimination as an Abstract Decision Procedure	IJCAR 10, B</a:t>
            </a:r>
          </a:p>
          <a:p>
            <a:r>
              <a:rPr lang="en-US" sz="1600" dirty="0" smtClean="0">
                <a:solidFill>
                  <a:schemeClr val="tx1"/>
                </a:solidFill>
                <a:effectLst>
                  <a:outerShdw blurRad="38100" dist="38100" dir="2700000" algn="tl">
                    <a:srgbClr val="000000">
                      <a:alpha val="43137"/>
                    </a:srgbClr>
                  </a:outerShdw>
                </a:effectLst>
                <a:latin typeface="Segoe" pitchFamily="34" charset="0"/>
              </a:rPr>
              <a:t>Cutting to the Chase				CADE 11, </a:t>
            </a:r>
            <a:r>
              <a:rPr lang="en-US" sz="1600" dirty="0" err="1" smtClean="0">
                <a:solidFill>
                  <a:schemeClr val="tx1"/>
                </a:solidFill>
                <a:effectLst>
                  <a:outerShdw blurRad="38100" dist="38100" dir="2700000" algn="tl">
                    <a:srgbClr val="000000">
                      <a:alpha val="43137"/>
                    </a:srgbClr>
                  </a:outerShdw>
                </a:effectLst>
                <a:latin typeface="Segoe" pitchFamily="34" charset="0"/>
              </a:rPr>
              <a:t>Jojanovich</a:t>
            </a:r>
            <a:r>
              <a:rPr lang="en-US" sz="1600" dirty="0" smtClean="0">
                <a:solidFill>
                  <a:schemeClr val="tx1"/>
                </a:solidFill>
                <a:effectLst>
                  <a:outerShdw blurRad="38100" dist="38100" dir="2700000" algn="tl">
                    <a:srgbClr val="000000">
                      <a:alpha val="43137"/>
                    </a:srgbClr>
                  </a:outerShdw>
                </a:effectLst>
                <a:latin typeface="Segoe" pitchFamily="34" charset="0"/>
              </a:rPr>
              <a:t>, M</a:t>
            </a:r>
          </a:p>
        </p:txBody>
      </p:sp>
      <p:sp>
        <p:nvSpPr>
          <p:cNvPr id="6" name="Rectangle 5"/>
          <p:cNvSpPr/>
          <p:nvPr/>
        </p:nvSpPr>
        <p:spPr bwMode="auto">
          <a:xfrm>
            <a:off x="0" y="2971800"/>
            <a:ext cx="9144000" cy="1828800"/>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Combining Decision Procedures</a:t>
            </a:r>
          </a:p>
          <a:p>
            <a:pPr lvl="0"/>
            <a:r>
              <a:rPr lang="en-US" sz="1600" dirty="0" smtClean="0">
                <a:solidFill>
                  <a:schemeClr val="tx1"/>
                </a:solidFill>
              </a:rPr>
              <a:t>Model-based Theory Combination 		           	SMT 07   M &amp; B. . </a:t>
            </a:r>
          </a:p>
          <a:p>
            <a:r>
              <a:rPr lang="en-US" sz="1600" dirty="0" smtClean="0">
                <a:solidFill>
                  <a:schemeClr val="tx1"/>
                </a:solidFill>
              </a:rPr>
              <a:t>Accelerating Lemma learning using DPLL(U)		LPAR 08  B, </a:t>
            </a:r>
            <a:r>
              <a:rPr lang="en-US" sz="1600" dirty="0" err="1" smtClean="0">
                <a:solidFill>
                  <a:schemeClr val="tx1"/>
                </a:solidFill>
              </a:rPr>
              <a:t>Dutetre</a:t>
            </a:r>
            <a:r>
              <a:rPr lang="en-US" sz="1600" dirty="0" smtClean="0">
                <a:solidFill>
                  <a:schemeClr val="tx1"/>
                </a:solidFill>
              </a:rPr>
              <a:t> &amp; M</a:t>
            </a:r>
          </a:p>
          <a:p>
            <a:r>
              <a:rPr lang="en-US" sz="1600" dirty="0" smtClean="0">
                <a:solidFill>
                  <a:schemeClr val="tx1"/>
                </a:solidFill>
              </a:rPr>
              <a:t>Proofs, Refutations and Z3				IWIL 08 M &amp; B</a:t>
            </a:r>
          </a:p>
          <a:p>
            <a:r>
              <a:rPr lang="en-US" sz="1600" dirty="0" smtClean="0">
                <a:solidFill>
                  <a:schemeClr val="tx1"/>
                </a:solidFill>
              </a:rPr>
              <a:t>On Locally Minimal </a:t>
            </a:r>
            <a:r>
              <a:rPr lang="en-US" sz="1600" dirty="0" err="1" smtClean="0">
                <a:solidFill>
                  <a:schemeClr val="tx1"/>
                </a:solidFill>
              </a:rPr>
              <a:t>Nullstellensatz</a:t>
            </a:r>
            <a:r>
              <a:rPr lang="en-US" sz="1600" dirty="0" smtClean="0">
                <a:solidFill>
                  <a:schemeClr val="tx1"/>
                </a:solidFill>
              </a:rPr>
              <a:t> Proofs.		SMT 09  M &amp; </a:t>
            </a:r>
            <a:r>
              <a:rPr lang="en-US" sz="1600" dirty="0" err="1" smtClean="0">
                <a:solidFill>
                  <a:schemeClr val="tx1"/>
                </a:solidFill>
              </a:rPr>
              <a:t>Passmore</a:t>
            </a:r>
            <a:r>
              <a:rPr lang="en-US" sz="1600" dirty="0" smtClean="0">
                <a:solidFill>
                  <a:schemeClr val="tx1"/>
                </a:solidFill>
              </a:rPr>
              <a:t>. </a:t>
            </a:r>
          </a:p>
          <a:p>
            <a:pPr lvl="0"/>
            <a:r>
              <a:rPr lang="en-US" sz="1600" dirty="0" smtClean="0">
                <a:solidFill>
                  <a:schemeClr val="tx1"/>
                </a:solidFill>
              </a:rPr>
              <a:t>A Concurrent Portfolio Approach to SMT Solving		CAV 09   Wintersteiger, Hamadi &amp; M</a:t>
            </a:r>
          </a:p>
          <a:p>
            <a:pPr lvl="0"/>
            <a:r>
              <a:rPr lang="en-US" sz="1600" dirty="0" smtClean="0">
                <a:solidFill>
                  <a:schemeClr val="tx1"/>
                </a:solidFill>
              </a:rPr>
              <a:t>Conflict Directed Theory Resolution			Cambridge Univ. Press 12, M &amp; B</a:t>
            </a:r>
          </a:p>
        </p:txBody>
      </p:sp>
      <p:sp>
        <p:nvSpPr>
          <p:cNvPr id="7" name="Rectangle 6"/>
          <p:cNvSpPr/>
          <p:nvPr/>
        </p:nvSpPr>
        <p:spPr bwMode="auto">
          <a:xfrm>
            <a:off x="0" y="4800600"/>
            <a:ext cx="9144000" cy="22098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Quantifiers, quantifiers, quantifiers</a:t>
            </a:r>
          </a:p>
          <a:p>
            <a:pPr lvl="0"/>
            <a:r>
              <a:rPr lang="en-US" sz="1600" dirty="0" smtClean="0">
                <a:solidFill>
                  <a:schemeClr val="tx1"/>
                </a:solidFill>
              </a:rPr>
              <a:t>Efficient E-matching for SMT Solvers</a:t>
            </a:r>
            <a:r>
              <a:rPr lang="en-US" sz="1600" smtClean="0">
                <a:solidFill>
                  <a:schemeClr val="tx1"/>
                </a:solidFill>
              </a:rPr>
              <a:t>. </a:t>
            </a:r>
            <a:r>
              <a:rPr lang="en-US" sz="1600" dirty="0" smtClean="0">
                <a:solidFill>
                  <a:schemeClr val="tx1"/>
                </a:solidFill>
              </a:rPr>
              <a:t>		 	CADE 07 M &amp; B. </a:t>
            </a:r>
          </a:p>
          <a:p>
            <a:pPr lvl="0"/>
            <a:r>
              <a:rPr lang="en-US" sz="1600" dirty="0" smtClean="0">
                <a:solidFill>
                  <a:schemeClr val="tx1"/>
                </a:solidFill>
              </a:rPr>
              <a:t>Relevancy Propagation. 		 		TR 07      M &amp; B. </a:t>
            </a:r>
          </a:p>
          <a:p>
            <a:r>
              <a:rPr lang="en-US" sz="1600" dirty="0" smtClean="0">
                <a:solidFill>
                  <a:schemeClr val="tx1"/>
                </a:solidFill>
              </a:rPr>
              <a:t>Deciding Effectively Propositional Logic using DPLL and substitution sets  IJCAR 08 M &amp; B.</a:t>
            </a:r>
          </a:p>
          <a:p>
            <a:pPr lvl="0"/>
            <a:r>
              <a:rPr lang="en-US" sz="1600" dirty="0" smtClean="0">
                <a:solidFill>
                  <a:schemeClr val="tx1"/>
                </a:solidFill>
              </a:rPr>
              <a:t>Engineering DPLL(T) + saturation. 			IJCAR 08 M &amp; B. </a:t>
            </a:r>
          </a:p>
          <a:p>
            <a:r>
              <a:rPr lang="en-US" sz="1600" dirty="0" smtClean="0">
                <a:solidFill>
                  <a:schemeClr val="tx1"/>
                </a:solidFill>
              </a:rPr>
              <a:t>Complete instantiation for quantified SMT formulas		CAV 09   </a:t>
            </a:r>
            <a:r>
              <a:rPr lang="en-US" sz="1600" dirty="0" err="1" smtClean="0">
                <a:solidFill>
                  <a:schemeClr val="tx1"/>
                </a:solidFill>
              </a:rPr>
              <a:t>Ge</a:t>
            </a:r>
            <a:r>
              <a:rPr lang="en-US" sz="1600" dirty="0" smtClean="0">
                <a:solidFill>
                  <a:schemeClr val="tx1"/>
                </a:solidFill>
              </a:rPr>
              <a:t> &amp; M. </a:t>
            </a:r>
          </a:p>
          <a:p>
            <a:r>
              <a:rPr lang="en-US" sz="1600" dirty="0" smtClean="0">
                <a:solidFill>
                  <a:schemeClr val="tx1"/>
                </a:solidFill>
              </a:rPr>
              <a:t>On deciding </a:t>
            </a:r>
            <a:r>
              <a:rPr lang="en-US" sz="1600" dirty="0" err="1" smtClean="0">
                <a:solidFill>
                  <a:schemeClr val="tx1"/>
                </a:solidFill>
              </a:rPr>
              <a:t>satisfiability</a:t>
            </a:r>
            <a:r>
              <a:rPr lang="en-US" sz="1600" dirty="0" smtClean="0">
                <a:solidFill>
                  <a:schemeClr val="tx1"/>
                </a:solidFill>
              </a:rPr>
              <a:t> by DPLL(</a:t>
            </a:r>
            <a:r>
              <a:rPr lang="en-US" sz="1600" dirty="0" smtClean="0">
                <a:solidFill>
                  <a:schemeClr val="tx1"/>
                </a:solidFill>
                <a:sym typeface="Symbol"/>
              </a:rPr>
              <a:t></a:t>
            </a:r>
            <a:r>
              <a:rPr lang="en-US" sz="1600" dirty="0" smtClean="0">
                <a:solidFill>
                  <a:schemeClr val="tx1"/>
                </a:solidFill>
              </a:rPr>
              <a:t>+ T) and unsound theorem proving. </a:t>
            </a:r>
          </a:p>
          <a:p>
            <a:r>
              <a:rPr lang="en-US" sz="1600" dirty="0" smtClean="0">
                <a:solidFill>
                  <a:schemeClr val="tx1"/>
                </a:solidFill>
              </a:rPr>
              <a:t>						CADE 09  </a:t>
            </a:r>
            <a:r>
              <a:rPr lang="en-US" sz="1600" dirty="0" err="1" smtClean="0">
                <a:solidFill>
                  <a:schemeClr val="tx1"/>
                </a:solidFill>
              </a:rPr>
              <a:t>Bonachina</a:t>
            </a:r>
            <a:r>
              <a:rPr lang="en-US" sz="1600" dirty="0" smtClean="0">
                <a:solidFill>
                  <a:schemeClr val="tx1"/>
                </a:solidFill>
              </a:rPr>
              <a:t>, M &amp; Lynch. </a:t>
            </a:r>
            <a:r>
              <a:rPr lang="en-US" sz="1600" dirty="0" smtClean="0">
                <a:solidFill>
                  <a:schemeClr val="bg1"/>
                </a:solidFill>
              </a:rPr>
              <a:t>.</a:t>
            </a:r>
          </a:p>
        </p:txBody>
      </p:sp>
    </p:spTree>
    <p:extLst>
      <p:ext uri="{BB962C8B-B14F-4D97-AF65-F5344CB8AC3E}">
        <p14:creationId xmlns:p14="http://schemas.microsoft.com/office/powerpoint/2010/main" val="364046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and powerful</a:t>
            </a:r>
            <a:endParaRPr lang="en-US"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7" t="10521" r="25000" b="15314"/>
          <a:stretch/>
        </p:blipFill>
        <p:spPr bwMode="auto">
          <a:xfrm>
            <a:off x="457200" y="1066800"/>
            <a:ext cx="7957458" cy="5025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638523" y="6092546"/>
            <a:ext cx="2095445" cy="369332"/>
          </a:xfrm>
          <a:prstGeom prst="rect">
            <a:avLst/>
          </a:prstGeom>
          <a:noFill/>
        </p:spPr>
        <p:txBody>
          <a:bodyPr wrap="none" rtlCol="0">
            <a:spAutoFit/>
          </a:bodyPr>
          <a:lstStyle/>
          <a:p>
            <a:r>
              <a:rPr lang="en-US" dirty="0" smtClean="0">
                <a:solidFill>
                  <a:schemeClr val="bg1"/>
                </a:solidFill>
              </a:rPr>
              <a:t>http://smtcomp.org</a:t>
            </a: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648990" y="2873632"/>
              <a:ext cx="778680" cy="582480"/>
            </p14:xfrm>
          </p:contentPart>
        </mc:Choice>
        <mc:Fallback xmlns="">
          <p:pic>
            <p:nvPicPr>
              <p:cNvPr id="7" name="Ink 6"/>
              <p:cNvPicPr/>
              <p:nvPr/>
            </p:nvPicPr>
            <p:blipFill>
              <a:blip r:embed="rId4"/>
              <a:stretch>
                <a:fillRect/>
              </a:stretch>
            </p:blipFill>
            <p:spPr>
              <a:xfrm>
                <a:off x="635310" y="2858872"/>
                <a:ext cx="8049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3231630" y="2907472"/>
              <a:ext cx="606960" cy="543240"/>
            </p14:xfrm>
          </p:contentPart>
        </mc:Choice>
        <mc:Fallback xmlns="">
          <p:pic>
            <p:nvPicPr>
              <p:cNvPr id="9" name="Ink 8"/>
              <p:cNvPicPr/>
              <p:nvPr/>
            </p:nvPicPr>
            <p:blipFill>
              <a:blip r:embed="rId6"/>
              <a:stretch>
                <a:fillRect/>
              </a:stretch>
            </p:blipFill>
            <p:spPr>
              <a:xfrm>
                <a:off x="3218670" y="2893792"/>
                <a:ext cx="62460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5719590" y="2906032"/>
              <a:ext cx="563760" cy="511200"/>
            </p14:xfrm>
          </p:contentPart>
        </mc:Choice>
        <mc:Fallback xmlns="">
          <p:pic>
            <p:nvPicPr>
              <p:cNvPr id="10" name="Ink 9"/>
              <p:cNvPicPr/>
              <p:nvPr/>
            </p:nvPicPr>
            <p:blipFill>
              <a:blip r:embed="rId8"/>
              <a:stretch>
                <a:fillRect/>
              </a:stretch>
            </p:blipFill>
            <p:spPr>
              <a:xfrm>
                <a:off x="5707350" y="2891992"/>
                <a:ext cx="588600" cy="534240"/>
              </a:xfrm>
              <a:prstGeom prst="rect">
                <a:avLst/>
              </a:prstGeom>
            </p:spPr>
          </p:pic>
        </mc:Fallback>
      </mc:AlternateContent>
      <p:sp>
        <p:nvSpPr>
          <p:cNvPr id="3" name="Explosion 2 2"/>
          <p:cNvSpPr/>
          <p:nvPr/>
        </p:nvSpPr>
        <p:spPr bwMode="auto">
          <a:xfrm>
            <a:off x="1038330" y="2121932"/>
            <a:ext cx="6590010" cy="4339946"/>
          </a:xfrm>
          <a:prstGeom prst="irregularSeal2">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4400" b="1" i="0" u="none" strike="noStrike" normalizeH="0" baseline="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Segoe" pitchFamily="34" charset="0"/>
              </a:rPr>
              <a:t>Z3 is Free Software</a:t>
            </a:r>
          </a:p>
          <a:p>
            <a:pPr marL="0" marR="0" indent="0" algn="ctr" defTabSz="1096963" rtl="0" eaLnBrk="1" fontAlgn="base" latinLnBrk="0" hangingPunct="1">
              <a:lnSpc>
                <a:spcPct val="100000"/>
              </a:lnSpc>
              <a:spcBef>
                <a:spcPct val="0"/>
              </a:spcBef>
              <a:spcAft>
                <a:spcPct val="0"/>
              </a:spcAft>
              <a:buClrTx/>
              <a:buSzTx/>
              <a:buFontTx/>
              <a:buNone/>
              <a:tabLst/>
            </a:pPr>
            <a:r>
              <a:rPr lang="en-US" sz="110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chemeClr val="tx2"/>
                </a:solidFill>
                <a:cs typeface="Raavi" pitchFamily="34" charset="0"/>
              </a:rPr>
              <a:t>f</a:t>
            </a:r>
            <a:r>
              <a:rPr lang="en-US" sz="110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chemeClr val="tx2"/>
                </a:solidFill>
                <a:cs typeface="Raavi" pitchFamily="34" charset="0"/>
              </a:rPr>
              <a:t>or research</a:t>
            </a:r>
            <a:endParaRPr kumimoji="0" lang="en-US" sz="1100" i="0" u="none" strike="noStrike" normalizeH="0" baseline="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chemeClr val="tx2"/>
              </a:solidFill>
              <a:cs typeface="Raavi" pitchFamily="34" charset="0"/>
            </a:endParaRPr>
          </a:p>
        </p:txBody>
      </p:sp>
    </p:spTree>
    <p:extLst>
      <p:ext uri="{BB962C8B-B14F-4D97-AF65-F5344CB8AC3E}">
        <p14:creationId xmlns:p14="http://schemas.microsoft.com/office/powerpoint/2010/main" val="3461616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Theories</a:t>
            </a:r>
            <a:endParaRPr lang="en-US" dirty="0"/>
          </a:p>
        </p:txBody>
      </p:sp>
      <p:sp>
        <p:nvSpPr>
          <p:cNvPr id="3" name="Content Placeholder 2"/>
          <p:cNvSpPr>
            <a:spLocks noGrp="1"/>
          </p:cNvSpPr>
          <p:nvPr>
            <p:ph idx="1"/>
          </p:nvPr>
        </p:nvSpPr>
        <p:spPr>
          <a:xfrm>
            <a:off x="381000" y="1412875"/>
            <a:ext cx="8382000" cy="4367349"/>
          </a:xfrm>
        </p:spPr>
        <p:txBody>
          <a:bodyPr/>
          <a:lstStyle/>
          <a:p>
            <a:pPr marL="0" indent="0">
              <a:buNone/>
            </a:pPr>
            <a:endParaRPr lang="en-US" dirty="0" smtClean="0"/>
          </a:p>
          <a:p>
            <a:r>
              <a:rPr lang="en-US" dirty="0" err="1" smtClean="0"/>
              <a:t>Uninterpreted</a:t>
            </a:r>
            <a:r>
              <a:rPr lang="en-US" dirty="0" smtClean="0"/>
              <a:t> functions</a:t>
            </a:r>
          </a:p>
          <a:p>
            <a:r>
              <a:rPr lang="en-US" dirty="0" smtClean="0"/>
              <a:t>Arithmetic (linear)</a:t>
            </a:r>
          </a:p>
          <a:p>
            <a:r>
              <a:rPr lang="en-US" dirty="0" smtClean="0"/>
              <a:t>Bit-vectors</a:t>
            </a:r>
          </a:p>
          <a:p>
            <a:r>
              <a:rPr lang="en-US" dirty="0" smtClean="0">
                <a:hlinkClick r:id="rId2"/>
              </a:rPr>
              <a:t>Algebraic data-types</a:t>
            </a:r>
            <a:endParaRPr lang="en-US" dirty="0" smtClean="0"/>
          </a:p>
          <a:p>
            <a:r>
              <a:rPr lang="en-US" dirty="0" smtClean="0"/>
              <a:t>Arrays</a:t>
            </a:r>
          </a:p>
          <a:p>
            <a:r>
              <a:rPr lang="en-US" dirty="0" smtClean="0"/>
              <a:t>User-defined</a:t>
            </a:r>
          </a:p>
          <a:p>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48" r="47130" b="32000"/>
          <a:stretch/>
        </p:blipFill>
        <p:spPr bwMode="auto">
          <a:xfrm>
            <a:off x="3386667" y="688623"/>
            <a:ext cx="5757334"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545774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8679" t="52308" r="66357" b="34417"/>
          <a:stretch/>
        </p:blipFill>
        <p:spPr bwMode="auto">
          <a:xfrm>
            <a:off x="6058098" y="4099925"/>
            <a:ext cx="2250007" cy="7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1695" y="5481151"/>
            <a:ext cx="523349" cy="698697"/>
          </a:xfrm>
          <a:prstGeom prst="rect">
            <a:avLst/>
          </a:prstGeom>
        </p:spPr>
      </p:pic>
      <p:sp>
        <p:nvSpPr>
          <p:cNvPr id="14" name="Down Arrow 13"/>
          <p:cNvSpPr/>
          <p:nvPr/>
        </p:nvSpPr>
        <p:spPr bwMode="auto">
          <a:xfrm>
            <a:off x="3140902" y="4403882"/>
            <a:ext cx="2497899" cy="2154539"/>
          </a:xfrm>
          <a:prstGeom prst="downArrow">
            <a:avLst/>
          </a:prstGeom>
          <a:gradFill>
            <a:gsLst>
              <a:gs pos="0">
                <a:schemeClr val="accent2">
                  <a:tint val="62000"/>
                  <a:satMod val="180000"/>
                </a:schemeClr>
              </a:gs>
              <a:gs pos="75000">
                <a:schemeClr val="accent2">
                  <a:tint val="32000"/>
                  <a:satMod val="250000"/>
                </a:schemeClr>
              </a:gs>
              <a:gs pos="100000">
                <a:schemeClr val="accent2">
                  <a:tint val="23000"/>
                  <a:satMod val="300000"/>
                </a:schemeClr>
              </a:gs>
            </a:gsLst>
          </a:gradFill>
          <a:ln>
            <a:noFill/>
            <a:headEnd type="none" w="med" len="med"/>
            <a:tailEnd type="none" w="med" len="med"/>
          </a:ln>
          <a:effectLst>
            <a:glow rad="228600">
              <a:srgbClr val="619BE1">
                <a:alpha val="14902"/>
              </a:srgbClr>
            </a:glow>
            <a:outerShdw blurRad="50800" dist="38100" dir="5400000" rotWithShape="0">
              <a:srgbClr val="000000">
                <a:alpha val="35000"/>
              </a:srgbClr>
            </a:outerShdw>
            <a:softEdge rad="165100"/>
          </a:effectLst>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Down Arrow 7"/>
          <p:cNvSpPr/>
          <p:nvPr/>
        </p:nvSpPr>
        <p:spPr bwMode="auto">
          <a:xfrm rot="10800000">
            <a:off x="3124201" y="2318236"/>
            <a:ext cx="2497899" cy="2154539"/>
          </a:xfrm>
          <a:prstGeom prst="downArrow">
            <a:avLst/>
          </a:prstGeom>
          <a:gradFill>
            <a:gsLst>
              <a:gs pos="0">
                <a:schemeClr val="accent2">
                  <a:tint val="62000"/>
                  <a:satMod val="180000"/>
                </a:schemeClr>
              </a:gs>
              <a:gs pos="75000">
                <a:schemeClr val="accent2">
                  <a:tint val="32000"/>
                  <a:satMod val="250000"/>
                </a:schemeClr>
              </a:gs>
              <a:gs pos="100000">
                <a:schemeClr val="accent2">
                  <a:tint val="23000"/>
                  <a:satMod val="300000"/>
                </a:schemeClr>
              </a:gs>
            </a:gsLst>
          </a:gradFill>
          <a:ln>
            <a:noFill/>
            <a:headEnd type="none" w="med" len="med"/>
            <a:tailEnd type="none" w="med" len="med"/>
          </a:ln>
          <a:effectLst>
            <a:glow rad="228600">
              <a:srgbClr val="619BE1">
                <a:alpha val="14902"/>
              </a:srgbClr>
            </a:glow>
            <a:outerShdw blurRad="50800" dist="38100" dir="5400000" rotWithShape="0">
              <a:srgbClr val="000000">
                <a:alpha val="35000"/>
              </a:srgbClr>
            </a:outerShdw>
            <a:softEdge rad="165100"/>
          </a:effectLst>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 name="Title 3"/>
          <p:cNvSpPr>
            <a:spLocks noGrp="1"/>
          </p:cNvSpPr>
          <p:nvPr>
            <p:ph type="title"/>
          </p:nvPr>
        </p:nvSpPr>
        <p:spPr/>
        <p:txBody>
          <a:bodyPr/>
          <a:lstStyle/>
          <a:p>
            <a:r>
              <a:rPr lang="en-US" dirty="0" smtClean="0"/>
              <a:t>Some Microsoft tools using Z3</a:t>
            </a:r>
            <a:endParaRPr lang="en-US" dirty="0"/>
          </a:p>
        </p:txBody>
      </p:sp>
      <p:sp>
        <p:nvSpPr>
          <p:cNvPr id="10" name="TextBox 9"/>
          <p:cNvSpPr txBox="1"/>
          <p:nvPr/>
        </p:nvSpPr>
        <p:spPr>
          <a:xfrm>
            <a:off x="381001" y="3042656"/>
            <a:ext cx="1635691" cy="2862322"/>
          </a:xfrm>
          <a:prstGeom prst="rect">
            <a:avLst/>
          </a:prstGeom>
          <a:noFill/>
        </p:spPr>
        <p:txBody>
          <a:bodyPr wrap="square" rtlCol="0">
            <a:spAutoFit/>
          </a:bodyPr>
          <a:lstStyle/>
          <a:p>
            <a:r>
              <a:rPr lang="en-US" dirty="0" smtClean="0">
                <a:solidFill>
                  <a:schemeClr val="tx2">
                    <a:lumMod val="50000"/>
                  </a:schemeClr>
                </a:solidFill>
              </a:rPr>
              <a:t>Program </a:t>
            </a:r>
          </a:p>
          <a:p>
            <a:r>
              <a:rPr lang="en-US" dirty="0" smtClean="0">
                <a:solidFill>
                  <a:schemeClr val="tx2">
                    <a:lumMod val="50000"/>
                  </a:schemeClr>
                </a:solidFill>
              </a:rPr>
              <a:t>Verification</a:t>
            </a:r>
          </a:p>
          <a:p>
            <a:endParaRPr lang="en-US" dirty="0">
              <a:solidFill>
                <a:schemeClr val="tx2">
                  <a:lumMod val="50000"/>
                </a:schemeClr>
              </a:solidFill>
            </a:endParaRPr>
          </a:p>
          <a:p>
            <a:endParaRPr lang="en-US" dirty="0" smtClean="0">
              <a:solidFill>
                <a:schemeClr val="tx2">
                  <a:lumMod val="50000"/>
                </a:schemeClr>
              </a:solidFill>
            </a:endParaRPr>
          </a:p>
          <a:p>
            <a:endParaRPr lang="en-US" dirty="0">
              <a:solidFill>
                <a:schemeClr val="tx2">
                  <a:lumMod val="50000"/>
                </a:schemeClr>
              </a:solidFill>
            </a:endParaRPr>
          </a:p>
          <a:p>
            <a:r>
              <a:rPr lang="en-US" dirty="0">
                <a:solidFill>
                  <a:schemeClr val="tx2">
                    <a:lumMod val="50000"/>
                  </a:schemeClr>
                </a:solidFill>
              </a:rPr>
              <a:t>Auditing</a:t>
            </a:r>
          </a:p>
          <a:p>
            <a:endParaRPr lang="en-US" dirty="0">
              <a:solidFill>
                <a:schemeClr val="tx2">
                  <a:lumMod val="50000"/>
                </a:schemeClr>
              </a:solidFill>
            </a:endParaRPr>
          </a:p>
          <a:p>
            <a:endParaRPr lang="en-US" dirty="0" smtClean="0">
              <a:solidFill>
                <a:schemeClr val="tx2">
                  <a:lumMod val="50000"/>
                </a:schemeClr>
              </a:solidFill>
            </a:endParaRPr>
          </a:p>
          <a:p>
            <a:endParaRPr lang="en-US" dirty="0">
              <a:solidFill>
                <a:schemeClr val="tx2">
                  <a:lumMod val="50000"/>
                </a:schemeClr>
              </a:solidFill>
            </a:endParaRPr>
          </a:p>
          <a:p>
            <a:r>
              <a:rPr lang="en-US" dirty="0">
                <a:solidFill>
                  <a:schemeClr val="tx2">
                    <a:lumMod val="50000"/>
                  </a:schemeClr>
                </a:solidFill>
              </a:rPr>
              <a:t>Type </a:t>
            </a:r>
            <a:r>
              <a:rPr lang="en-US" dirty="0" smtClean="0">
                <a:solidFill>
                  <a:schemeClr val="tx2">
                    <a:lumMod val="50000"/>
                  </a:schemeClr>
                </a:solidFill>
              </a:rPr>
              <a:t>Safety</a:t>
            </a:r>
            <a:endParaRPr lang="en-US" dirty="0">
              <a:solidFill>
                <a:schemeClr val="tx2">
                  <a:lumMod val="50000"/>
                </a:schemeClr>
              </a:solidFill>
            </a:endParaRPr>
          </a:p>
        </p:txBody>
      </p:sp>
      <p:sp>
        <p:nvSpPr>
          <p:cNvPr id="12" name="TextBox 11"/>
          <p:cNvSpPr txBox="1"/>
          <p:nvPr/>
        </p:nvSpPr>
        <p:spPr>
          <a:xfrm>
            <a:off x="381000" y="1487270"/>
            <a:ext cx="8229600" cy="646331"/>
          </a:xfrm>
          <a:prstGeom prst="rect">
            <a:avLst/>
          </a:prstGeom>
          <a:noFill/>
        </p:spPr>
        <p:txBody>
          <a:bodyPr wrap="square" rtlCol="0">
            <a:spAutoFit/>
          </a:bodyPr>
          <a:lstStyle/>
          <a:p>
            <a:r>
              <a:rPr lang="en-US" b="1" dirty="0" smtClean="0">
                <a:solidFill>
                  <a:schemeClr val="bg1"/>
                </a:solidFill>
                <a:effectLst>
                  <a:outerShdw blurRad="38100" dist="38100" dir="2700000" algn="tl">
                    <a:srgbClr val="000000">
                      <a:alpha val="43137"/>
                    </a:srgbClr>
                  </a:outerShdw>
                </a:effectLst>
              </a:rPr>
              <a:t>Property	</a:t>
            </a:r>
            <a:r>
              <a:rPr lang="en-US" b="1" dirty="0">
                <a:solidFill>
                  <a:schemeClr val="bg1"/>
                </a:solidFill>
                <a:effectLst>
                  <a:outerShdw blurRad="38100" dist="38100" dir="2700000" algn="tl">
                    <a:srgbClr val="000000">
                      <a:alpha val="43137"/>
                    </a:srgbClr>
                  </a:outerShdw>
                </a:effectLst>
              </a:rPr>
              <a:t>	</a:t>
            </a:r>
            <a:r>
              <a:rPr lang="en-US" b="1" dirty="0" smtClean="0">
                <a:solidFill>
                  <a:schemeClr val="bg1"/>
                </a:solidFill>
                <a:effectLst>
                  <a:outerShdw blurRad="38100" dist="38100" dir="2700000" algn="tl">
                    <a:srgbClr val="000000">
                      <a:alpha val="43137"/>
                    </a:srgbClr>
                  </a:outerShdw>
                </a:effectLst>
              </a:rPr>
              <a:t>    Execution			Model</a:t>
            </a:r>
          </a:p>
          <a:p>
            <a:r>
              <a:rPr lang="en-US" b="1" dirty="0" smtClean="0">
                <a:solidFill>
                  <a:schemeClr val="bg1"/>
                </a:solidFill>
                <a:effectLst>
                  <a:outerShdw blurRad="38100" dist="38100" dir="2700000" algn="tl">
                    <a:srgbClr val="000000">
                      <a:alpha val="43137"/>
                    </a:srgbClr>
                  </a:outerShdw>
                </a:effectLst>
              </a:rPr>
              <a:t>Driven		 	    Guided			Based</a:t>
            </a:r>
            <a:endParaRPr lang="en-US" b="1" dirty="0">
              <a:solidFill>
                <a:schemeClr val="bg1"/>
              </a:solidFill>
              <a:effectLst>
                <a:outerShdw blurRad="38100" dist="38100" dir="2700000" algn="tl">
                  <a:srgbClr val="000000">
                    <a:alpha val="43137"/>
                  </a:srgbClr>
                </a:outerShdw>
              </a:effectLst>
            </a:endParaRPr>
          </a:p>
        </p:txBody>
      </p:sp>
      <p:sp>
        <p:nvSpPr>
          <p:cNvPr id="13" name="TextBox 12"/>
          <p:cNvSpPr txBox="1"/>
          <p:nvPr/>
        </p:nvSpPr>
        <p:spPr>
          <a:xfrm>
            <a:off x="3810000" y="3005078"/>
            <a:ext cx="1964499" cy="2862322"/>
          </a:xfrm>
          <a:prstGeom prst="rect">
            <a:avLst/>
          </a:prstGeom>
          <a:noFill/>
        </p:spPr>
        <p:txBody>
          <a:bodyPr wrap="square" rtlCol="0">
            <a:spAutoFit/>
          </a:bodyPr>
          <a:lstStyle/>
          <a:p>
            <a:r>
              <a:rPr lang="en-US" dirty="0" smtClean="0">
                <a:solidFill>
                  <a:schemeClr val="tx2">
                    <a:lumMod val="50000"/>
                  </a:schemeClr>
                </a:solidFill>
              </a:rPr>
              <a:t>Over-Approximation</a:t>
            </a:r>
            <a:endParaRPr lang="en-US" dirty="0">
              <a:solidFill>
                <a:schemeClr val="tx2">
                  <a:lumMod val="50000"/>
                </a:schemeClr>
              </a:solidFill>
            </a:endParaRPr>
          </a:p>
          <a:p>
            <a:endParaRPr lang="en-US" dirty="0" smtClean="0">
              <a:solidFill>
                <a:schemeClr val="tx2">
                  <a:lumMod val="50000"/>
                </a:schemeClr>
              </a:solidFill>
            </a:endParaRPr>
          </a:p>
          <a:p>
            <a:endParaRPr lang="en-US" dirty="0" smtClean="0">
              <a:solidFill>
                <a:schemeClr val="tx2">
                  <a:lumMod val="50000"/>
                </a:schemeClr>
              </a:solidFill>
            </a:endParaRPr>
          </a:p>
          <a:p>
            <a:endParaRPr lang="en-US" dirty="0" smtClean="0">
              <a:solidFill>
                <a:schemeClr val="tx2">
                  <a:lumMod val="50000"/>
                </a:schemeClr>
              </a:solidFill>
            </a:endParaRPr>
          </a:p>
          <a:p>
            <a:endParaRPr lang="en-US" dirty="0" smtClean="0">
              <a:solidFill>
                <a:schemeClr val="tx2">
                  <a:lumMod val="50000"/>
                </a:schemeClr>
              </a:solidFill>
            </a:endParaRPr>
          </a:p>
          <a:p>
            <a:endParaRPr lang="en-US" dirty="0">
              <a:solidFill>
                <a:schemeClr val="tx2">
                  <a:lumMod val="50000"/>
                </a:schemeClr>
              </a:solidFill>
            </a:endParaRPr>
          </a:p>
          <a:p>
            <a:endParaRPr lang="en-US" dirty="0">
              <a:solidFill>
                <a:schemeClr val="tx2">
                  <a:lumMod val="50000"/>
                </a:schemeClr>
              </a:solidFill>
            </a:endParaRPr>
          </a:p>
          <a:p>
            <a:r>
              <a:rPr lang="en-US" dirty="0" smtClean="0">
                <a:solidFill>
                  <a:schemeClr val="tx2">
                    <a:lumMod val="50000"/>
                  </a:schemeClr>
                </a:solidFill>
              </a:rPr>
              <a:t>Under-Approximation</a:t>
            </a:r>
          </a:p>
        </p:txBody>
      </p:sp>
      <p:sp>
        <p:nvSpPr>
          <p:cNvPr id="16" name="TextBox 15"/>
          <p:cNvSpPr txBox="1"/>
          <p:nvPr/>
        </p:nvSpPr>
        <p:spPr>
          <a:xfrm>
            <a:off x="6705600" y="2972719"/>
            <a:ext cx="1964499" cy="2862322"/>
          </a:xfrm>
          <a:prstGeom prst="rect">
            <a:avLst/>
          </a:prstGeom>
          <a:noFill/>
        </p:spPr>
        <p:txBody>
          <a:bodyPr wrap="square" rtlCol="0">
            <a:spAutoFit/>
          </a:bodyPr>
          <a:lstStyle/>
          <a:p>
            <a:r>
              <a:rPr lang="en-US" dirty="0" smtClean="0">
                <a:solidFill>
                  <a:schemeClr val="tx2">
                    <a:lumMod val="50000"/>
                  </a:schemeClr>
                </a:solidFill>
              </a:rPr>
              <a:t>Testing</a:t>
            </a:r>
          </a:p>
          <a:p>
            <a:endParaRPr lang="en-US" dirty="0">
              <a:solidFill>
                <a:schemeClr val="tx2">
                  <a:lumMod val="50000"/>
                </a:schemeClr>
              </a:solidFill>
            </a:endParaRPr>
          </a:p>
          <a:p>
            <a:endParaRPr lang="en-US" dirty="0" smtClean="0">
              <a:solidFill>
                <a:schemeClr val="tx2">
                  <a:lumMod val="50000"/>
                </a:schemeClr>
              </a:solidFill>
            </a:endParaRPr>
          </a:p>
          <a:p>
            <a:endParaRPr lang="en-US" dirty="0">
              <a:solidFill>
                <a:schemeClr val="tx2">
                  <a:lumMod val="50000"/>
                </a:schemeClr>
              </a:solidFill>
            </a:endParaRPr>
          </a:p>
          <a:p>
            <a:r>
              <a:rPr lang="en-US" dirty="0" smtClean="0">
                <a:solidFill>
                  <a:schemeClr val="tx2">
                    <a:lumMod val="50000"/>
                  </a:schemeClr>
                </a:solidFill>
              </a:rPr>
              <a:t>Analysis</a:t>
            </a:r>
            <a:endParaRPr lang="en-US" dirty="0">
              <a:solidFill>
                <a:schemeClr val="tx2">
                  <a:lumMod val="50000"/>
                </a:schemeClr>
              </a:solidFill>
            </a:endParaRPr>
          </a:p>
          <a:p>
            <a:endParaRPr lang="en-US" dirty="0" smtClean="0">
              <a:solidFill>
                <a:schemeClr val="tx2">
                  <a:lumMod val="50000"/>
                </a:schemeClr>
              </a:solidFill>
            </a:endParaRPr>
          </a:p>
          <a:p>
            <a:endParaRPr lang="en-US" dirty="0">
              <a:solidFill>
                <a:schemeClr val="tx2">
                  <a:lumMod val="50000"/>
                </a:schemeClr>
              </a:solidFill>
            </a:endParaRPr>
          </a:p>
          <a:p>
            <a:endParaRPr lang="en-US" dirty="0" smtClean="0">
              <a:solidFill>
                <a:schemeClr val="tx2">
                  <a:lumMod val="50000"/>
                </a:schemeClr>
              </a:solidFill>
            </a:endParaRPr>
          </a:p>
          <a:p>
            <a:endParaRPr lang="en-US" dirty="0" smtClean="0">
              <a:solidFill>
                <a:schemeClr val="tx2">
                  <a:lumMod val="50000"/>
                </a:schemeClr>
              </a:solidFill>
            </a:endParaRPr>
          </a:p>
          <a:p>
            <a:r>
              <a:rPr lang="en-US" dirty="0" smtClean="0">
                <a:solidFill>
                  <a:schemeClr val="tx2">
                    <a:lumMod val="50000"/>
                  </a:schemeClr>
                </a:solidFill>
              </a:rPr>
              <a:t>Synthesis</a:t>
            </a:r>
          </a:p>
        </p:txBody>
      </p:sp>
      <p:pic>
        <p:nvPicPr>
          <p:cNvPr id="15" name="Picture 2"/>
          <p:cNvPicPr>
            <a:picLocks noChangeAspect="1" noChangeArrowheads="1"/>
          </p:cNvPicPr>
          <p:nvPr/>
        </p:nvPicPr>
        <p:blipFill>
          <a:blip r:embed="rId4" cstate="print"/>
          <a:srcRect/>
          <a:stretch>
            <a:fillRect/>
          </a:stretch>
        </p:blipFill>
        <p:spPr bwMode="auto">
          <a:xfrm>
            <a:off x="3620979" y="2210943"/>
            <a:ext cx="1468636" cy="655001"/>
          </a:xfrm>
          <a:prstGeom prst="rect">
            <a:avLst/>
          </a:prstGeom>
          <a:noFill/>
          <a:ln w="9525">
            <a:noFill/>
            <a:miter lim="800000"/>
            <a:headEnd/>
            <a:tailEnd/>
          </a:ln>
          <a:effectLst/>
        </p:spPr>
      </p:pic>
      <p:pic>
        <p:nvPicPr>
          <p:cNvPr id="17" name="Picture 16" descr="homepagelogo.png"/>
          <p:cNvPicPr>
            <a:picLocks noChangeAspect="1"/>
          </p:cNvPicPr>
          <p:nvPr/>
        </p:nvPicPr>
        <p:blipFill>
          <a:blip r:embed="rId5" cstate="print"/>
          <a:stretch>
            <a:fillRect/>
          </a:stretch>
        </p:blipFill>
        <p:spPr>
          <a:xfrm>
            <a:off x="4495800" y="5835041"/>
            <a:ext cx="1143000" cy="689610"/>
          </a:xfrm>
          <a:prstGeom prst="rect">
            <a:avLst/>
          </a:prstGeom>
        </p:spPr>
      </p:pic>
      <p:pic>
        <p:nvPicPr>
          <p:cNvPr id="18" name="Picture 17" descr="yogi_logo.jpg"/>
          <p:cNvPicPr>
            <a:picLocks noChangeAspect="1"/>
          </p:cNvPicPr>
          <p:nvPr/>
        </p:nvPicPr>
        <p:blipFill>
          <a:blip r:embed="rId6" cstate="print"/>
          <a:stretch>
            <a:fillRect/>
          </a:stretch>
        </p:blipFill>
        <p:spPr>
          <a:xfrm>
            <a:off x="2890666" y="3985901"/>
            <a:ext cx="1689100" cy="835961"/>
          </a:xfrm>
          <a:prstGeom prst="rect">
            <a:avLst/>
          </a:prstGeom>
        </p:spPr>
      </p:pic>
      <p:sp>
        <p:nvSpPr>
          <p:cNvPr id="3" name="TextBox 2"/>
          <p:cNvSpPr txBox="1"/>
          <p:nvPr/>
        </p:nvSpPr>
        <p:spPr>
          <a:xfrm>
            <a:off x="3060993" y="5918238"/>
            <a:ext cx="1348446" cy="584775"/>
          </a:xfrm>
          <a:prstGeom prst="rect">
            <a:avLst/>
          </a:prstGeom>
          <a:noFill/>
        </p:spPr>
        <p:txBody>
          <a:bodyPr wrap="none" rtlCol="0">
            <a:spAutoFit/>
          </a:bodyPr>
          <a:lstStyle/>
          <a:p>
            <a:r>
              <a:rPr lang="en-US" sz="3200" b="1" dirty="0" smtClean="0">
                <a:solidFill>
                  <a:schemeClr val="accent6">
                    <a:lumMod val="50000"/>
                  </a:schemeClr>
                </a:solidFill>
              </a:rPr>
              <a:t>SAGE</a:t>
            </a:r>
          </a:p>
        </p:txBody>
      </p:sp>
      <p:pic>
        <p:nvPicPr>
          <p:cNvPr id="512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287" t="23082" r="47124" b="59329"/>
          <a:stretch/>
        </p:blipFill>
        <p:spPr bwMode="auto">
          <a:xfrm>
            <a:off x="381000" y="6287632"/>
            <a:ext cx="1922745" cy="47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74284" y="4745580"/>
            <a:ext cx="2236940" cy="546807"/>
          </a:xfrm>
          <a:prstGeom prst="rect">
            <a:avLst/>
          </a:prstGeom>
        </p:spPr>
      </p:pic>
      <p:pic>
        <p:nvPicPr>
          <p:cNvPr id="21" name="Picture 20" descr="SpecSharpLogo-h100-w367.png"/>
          <p:cNvPicPr>
            <a:picLocks noChangeAspect="1"/>
          </p:cNvPicPr>
          <p:nvPr/>
        </p:nvPicPr>
        <p:blipFill>
          <a:blip r:embed="rId9" cstate="print"/>
          <a:stretch>
            <a:fillRect/>
          </a:stretch>
        </p:blipFill>
        <p:spPr>
          <a:xfrm>
            <a:off x="6182837" y="2434675"/>
            <a:ext cx="2000531" cy="538044"/>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7504" y="3371497"/>
            <a:ext cx="760344" cy="64389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3256" y="3763318"/>
            <a:ext cx="971179" cy="980867"/>
          </a:xfrm>
          <a:prstGeom prst="rect">
            <a:avLst/>
          </a:prstGeom>
        </p:spPr>
      </p:pic>
      <p:sp>
        <p:nvSpPr>
          <p:cNvPr id="25" name="TextBox 24"/>
          <p:cNvSpPr txBox="1"/>
          <p:nvPr/>
        </p:nvSpPr>
        <p:spPr>
          <a:xfrm>
            <a:off x="381000" y="4735840"/>
            <a:ext cx="1737976" cy="523220"/>
          </a:xfrm>
          <a:prstGeom prst="rect">
            <a:avLst/>
          </a:prstGeom>
          <a:noFill/>
        </p:spPr>
        <p:txBody>
          <a:bodyPr wrap="none" rtlCol="0">
            <a:spAutoFit/>
          </a:bodyPr>
          <a:lstStyle/>
          <a:p>
            <a:r>
              <a:rPr lang="en-US" sz="2800" dirty="0" smtClean="0">
                <a:solidFill>
                  <a:srgbClr val="C00000"/>
                </a:solidFill>
                <a:latin typeface="Ravie" pitchFamily="82" charset="0"/>
              </a:rPr>
              <a:t>HAVOC</a:t>
            </a:r>
          </a:p>
        </p:txBody>
      </p:sp>
      <p:pic>
        <p:nvPicPr>
          <p:cNvPr id="5125" name="Picture 5"/>
          <p:cNvPicPr>
            <a:picLocks noChangeAspect="1" noChangeArrowheads="1"/>
          </p:cNvPicPr>
          <p:nvPr/>
        </p:nvPicPr>
        <p:blipFill rotWithShape="1">
          <a:blip r:embed="rId12">
            <a:extLst>
              <a:ext uri="{28A0092B-C50C-407E-A947-70E740481C1C}">
                <a14:useLocalDpi xmlns:a14="http://schemas.microsoft.com/office/drawing/2010/main" val="0"/>
              </a:ext>
            </a:extLst>
          </a:blip>
          <a:srcRect l="24523" t="57695" r="36788" b="23495"/>
          <a:stretch/>
        </p:blipFill>
        <p:spPr bwMode="auto">
          <a:xfrm>
            <a:off x="182533" y="2982873"/>
            <a:ext cx="3154117" cy="958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0891" y="2020184"/>
            <a:ext cx="1028700" cy="942975"/>
          </a:xfrm>
          <a:prstGeom prst="rect">
            <a:avLst/>
          </a:prstGeom>
        </p:spPr>
      </p:pic>
      <p:sp>
        <p:nvSpPr>
          <p:cNvPr id="27" name="TextBox 26"/>
          <p:cNvSpPr txBox="1"/>
          <p:nvPr/>
        </p:nvSpPr>
        <p:spPr>
          <a:xfrm>
            <a:off x="1455297" y="5188763"/>
            <a:ext cx="1605696" cy="584775"/>
          </a:xfrm>
          <a:prstGeom prst="rect">
            <a:avLst/>
          </a:prstGeom>
          <a:noFill/>
        </p:spPr>
        <p:txBody>
          <a:bodyPr wrap="none" rtlCol="0">
            <a:spAutoFit/>
          </a:bodyPr>
          <a:lstStyle/>
          <a:p>
            <a:r>
              <a:rPr lang="en-US" sz="3200" b="1" dirty="0" err="1" smtClean="0">
                <a:solidFill>
                  <a:schemeClr val="accent6">
                    <a:lumMod val="50000"/>
                  </a:schemeClr>
                </a:solidFill>
              </a:rPr>
              <a:t>SLAyer</a:t>
            </a:r>
            <a:endParaRPr lang="en-US" sz="3200" b="1" dirty="0" smtClean="0">
              <a:solidFill>
                <a:schemeClr val="accent6">
                  <a:lumMod val="50000"/>
                </a:schemeClr>
              </a:solidFill>
            </a:endParaRPr>
          </a:p>
        </p:txBody>
      </p:sp>
      <p:grpSp>
        <p:nvGrpSpPr>
          <p:cNvPr id="24" name="Group 23"/>
          <p:cNvGrpSpPr/>
          <p:nvPr/>
        </p:nvGrpSpPr>
        <p:grpSpPr>
          <a:xfrm>
            <a:off x="8021788" y="3622622"/>
            <a:ext cx="895646" cy="1122957"/>
            <a:chOff x="8047937" y="3358103"/>
            <a:chExt cx="895646" cy="1122957"/>
          </a:xfrm>
        </p:grpSpPr>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47937" y="3358103"/>
              <a:ext cx="895646" cy="895646"/>
            </a:xfrm>
            <a:prstGeom prst="rect">
              <a:avLst/>
            </a:prstGeom>
          </p:spPr>
        </p:pic>
        <p:sp>
          <p:nvSpPr>
            <p:cNvPr id="23" name="TextBox 22"/>
            <p:cNvSpPr txBox="1"/>
            <p:nvPr/>
          </p:nvSpPr>
          <p:spPr>
            <a:xfrm>
              <a:off x="8183368" y="4111728"/>
              <a:ext cx="646331" cy="369332"/>
            </a:xfrm>
            <a:prstGeom prst="rect">
              <a:avLst/>
            </a:prstGeom>
            <a:noFill/>
          </p:spPr>
          <p:txBody>
            <a:bodyPr wrap="none" rtlCol="0">
              <a:spAutoFit/>
            </a:bodyPr>
            <a:lstStyle/>
            <a:p>
              <a:r>
                <a:rPr lang="en-US" dirty="0" smtClean="0">
                  <a:solidFill>
                    <a:schemeClr val="bg1"/>
                  </a:solidFill>
                </a:rPr>
                <a:t>BEK</a:t>
              </a:r>
            </a:p>
          </p:txBody>
        </p:sp>
      </p:grpSp>
    </p:spTree>
    <p:extLst>
      <p:ext uri="{BB962C8B-B14F-4D97-AF65-F5344CB8AC3E}">
        <p14:creationId xmlns:p14="http://schemas.microsoft.com/office/powerpoint/2010/main" val="663218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5125"/>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grpId="0" nodeType="afterEffect">
                                  <p:stCondLst>
                                    <p:cond delay="2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800"/>
                            </p:stCondLst>
                            <p:childTnLst>
                              <p:par>
                                <p:cTn id="17" presetID="1" presetClass="entr" presetSubtype="0" fill="hold" grpId="0" nodeType="afterEffect">
                                  <p:stCondLst>
                                    <p:cond delay="10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900"/>
                            </p:stCondLst>
                            <p:childTnLst>
                              <p:par>
                                <p:cTn id="20" presetID="1" presetClass="entr" presetSubtype="0" fill="hold" nodeType="afterEffect">
                                  <p:stCondLst>
                                    <p:cond delay="200"/>
                                  </p:stCondLst>
                                  <p:childTnLst>
                                    <p:set>
                                      <p:cBhvr>
                                        <p:cTn id="21" dur="1" fill="hold">
                                          <p:stCondLst>
                                            <p:cond delay="0"/>
                                          </p:stCondLst>
                                        </p:cTn>
                                        <p:tgtEl>
                                          <p:spTgt spid="5123"/>
                                        </p:tgtEl>
                                        <p:attrNameLst>
                                          <p:attrName>style.visibility</p:attrName>
                                        </p:attrNameLst>
                                      </p:cBhvr>
                                      <p:to>
                                        <p:strVal val="visible"/>
                                      </p:to>
                                    </p:set>
                                  </p:childTnLst>
                                </p:cTn>
                              </p:par>
                            </p:childTnLst>
                          </p:cTn>
                        </p:par>
                        <p:par>
                          <p:cTn id="22" fill="hold">
                            <p:stCondLst>
                              <p:cond delay="1100"/>
                            </p:stCondLst>
                            <p:childTnLst>
                              <p:par>
                                <p:cTn id="23" presetID="1" presetClass="entr" presetSubtype="0" fill="hold" nodeType="afterEffect">
                                  <p:stCondLst>
                                    <p:cond delay="2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300"/>
                            </p:stCondLst>
                            <p:childTnLst>
                              <p:par>
                                <p:cTn id="26" presetID="1" presetClass="entr" presetSubtype="0" fill="hold" nodeType="afterEffect">
                                  <p:stCondLst>
                                    <p:cond delay="20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nodeType="afterEffect">
                                  <p:stCondLst>
                                    <p:cond delay="3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1800"/>
                            </p:stCondLst>
                            <p:childTnLst>
                              <p:par>
                                <p:cTn id="32" presetID="1" presetClass="entr" presetSubtype="0" fill="hold" grpId="0" nodeType="afterEffect">
                                  <p:stCondLst>
                                    <p:cond delay="200"/>
                                  </p:stCondLst>
                                  <p:childTnLst>
                                    <p:set>
                                      <p:cBhvr>
                                        <p:cTn id="33" dur="1" fill="hold">
                                          <p:stCondLst>
                                            <p:cond delay="0"/>
                                          </p:stCondLst>
                                        </p:cTn>
                                        <p:tgtEl>
                                          <p:spTgt spid="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300"/>
                                  </p:stCondLst>
                                  <p:childTnLst>
                                    <p:set>
                                      <p:cBhvr>
                                        <p:cTn id="36" dur="1" fill="hold">
                                          <p:stCondLst>
                                            <p:cond delay="0"/>
                                          </p:stCondLst>
                                        </p:cTn>
                                        <p:tgtEl>
                                          <p:spTgt spid="7"/>
                                        </p:tgtEl>
                                        <p:attrNameLst>
                                          <p:attrName>style.visibility</p:attrName>
                                        </p:attrNameLst>
                                      </p:cBhvr>
                                      <p:to>
                                        <p:strVal val="visible"/>
                                      </p:to>
                                    </p:set>
                                  </p:childTnLst>
                                </p:cTn>
                              </p:par>
                            </p:childTnLst>
                          </p:cTn>
                        </p:par>
                        <p:par>
                          <p:cTn id="37" fill="hold">
                            <p:stCondLst>
                              <p:cond delay="2300"/>
                            </p:stCondLst>
                            <p:childTnLst>
                              <p:par>
                                <p:cTn id="38" presetID="1" presetClass="entr" presetSubtype="0" fill="hold" nodeType="afterEffect">
                                  <p:stCondLst>
                                    <p:cond delay="100"/>
                                  </p:stCondLst>
                                  <p:childTnLst>
                                    <p:set>
                                      <p:cBhvr>
                                        <p:cTn id="39" dur="1" fill="hold">
                                          <p:stCondLst>
                                            <p:cond delay="0"/>
                                          </p:stCondLst>
                                        </p:cTn>
                                        <p:tgtEl>
                                          <p:spTgt spid="24"/>
                                        </p:tgtEl>
                                        <p:attrNameLst>
                                          <p:attrName>style.visibility</p:attrName>
                                        </p:attrNameLst>
                                      </p:cBhvr>
                                      <p:to>
                                        <p:strVal val="visible"/>
                                      </p:to>
                                    </p:set>
                                  </p:childTnLst>
                                </p:cTn>
                              </p:par>
                            </p:childTnLst>
                          </p:cTn>
                        </p:par>
                        <p:par>
                          <p:cTn id="40" fill="hold">
                            <p:stCondLst>
                              <p:cond delay="24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2400"/>
                            </p:stCondLst>
                            <p:childTnLst>
                              <p:par>
                                <p:cTn id="44" presetID="1" presetClass="entr" presetSubtype="0" fill="hold" nodeType="afterEffect">
                                  <p:stCondLst>
                                    <p:cond delay="100"/>
                                  </p:stCondLst>
                                  <p:childTnLst>
                                    <p:set>
                                      <p:cBhvr>
                                        <p:cTn id="45" dur="1" fill="hold">
                                          <p:stCondLst>
                                            <p:cond delay="0"/>
                                          </p:stCondLst>
                                        </p:cTn>
                                        <p:tgtEl>
                                          <p:spTgt spid="5126"/>
                                        </p:tgtEl>
                                        <p:attrNameLst>
                                          <p:attrName>style.visibility</p:attrName>
                                        </p:attrNameLst>
                                      </p:cBhvr>
                                      <p:to>
                                        <p:strVal val="visible"/>
                                      </p:to>
                                    </p:set>
                                  </p:childTnLst>
                                </p:cTn>
                              </p:par>
                            </p:childTnLst>
                          </p:cTn>
                        </p:par>
                        <p:par>
                          <p:cTn id="46" fill="hold">
                            <p:stCondLst>
                              <p:cond delay="2500"/>
                            </p:stCondLst>
                            <p:childTnLst>
                              <p:par>
                                <p:cTn id="47" presetID="1" presetClass="entr" presetSubtype="0" fill="hold" nodeType="afterEffect">
                                  <p:stCondLst>
                                    <p:cond delay="100"/>
                                  </p:stCondLst>
                                  <p:childTnLst>
                                    <p:set>
                                      <p:cBhvr>
                                        <p:cTn id="48" dur="1" fill="hold">
                                          <p:stCondLst>
                                            <p:cond delay="0"/>
                                          </p:stCondLst>
                                        </p:cTn>
                                        <p:tgtEl>
                                          <p:spTgt spid="6"/>
                                        </p:tgtEl>
                                        <p:attrNameLst>
                                          <p:attrName>style.visibility</p:attrName>
                                        </p:attrNameLst>
                                      </p:cBhvr>
                                      <p:to>
                                        <p:strVal val="visible"/>
                                      </p:to>
                                    </p:set>
                                  </p:childTnLst>
                                </p:cTn>
                              </p:par>
                            </p:childTnLst>
                          </p:cTn>
                        </p:par>
                        <p:par>
                          <p:cTn id="49" fill="hold">
                            <p:stCondLst>
                              <p:cond delay="2600"/>
                            </p:stCondLst>
                            <p:childTnLst>
                              <p:par>
                                <p:cTn id="50" presetID="1"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Some Microsoft tools using Z3</a:t>
            </a:r>
            <a:endParaRPr lang="en-US" sz="4400" dirty="0"/>
          </a:p>
        </p:txBody>
      </p:sp>
      <p:pic>
        <p:nvPicPr>
          <p:cNvPr id="3655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0973" r="7591" b="5472"/>
          <a:stretch/>
        </p:blipFill>
        <p:spPr bwMode="auto">
          <a:xfrm>
            <a:off x="-10085" y="1905000"/>
            <a:ext cx="9166964" cy="3320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639114" y="3746297"/>
              <a:ext cx="864000" cy="749520"/>
            </p14:xfrm>
          </p:contentPart>
        </mc:Choice>
        <mc:Fallback xmlns="">
          <p:pic>
            <p:nvPicPr>
              <p:cNvPr id="3" name="Ink 2"/>
              <p:cNvPicPr/>
              <p:nvPr/>
            </p:nvPicPr>
            <p:blipFill>
              <a:blip r:embed="rId4"/>
              <a:stretch>
                <a:fillRect/>
              </a:stretch>
            </p:blipFill>
            <p:spPr>
              <a:xfrm>
                <a:off x="2584034" y="3631097"/>
                <a:ext cx="970560" cy="96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035754" y="2030537"/>
              <a:ext cx="4557960" cy="2698200"/>
            </p14:xfrm>
          </p:contentPart>
        </mc:Choice>
        <mc:Fallback xmlns="">
          <p:pic>
            <p:nvPicPr>
              <p:cNvPr id="4" name="Ink 3"/>
              <p:cNvPicPr/>
              <p:nvPr/>
            </p:nvPicPr>
            <p:blipFill>
              <a:blip r:embed="rId6"/>
              <a:stretch>
                <a:fillRect/>
              </a:stretch>
            </p:blipFill>
            <p:spPr>
              <a:xfrm>
                <a:off x="1995794" y="1948817"/>
                <a:ext cx="4635720" cy="2876400"/>
              </a:xfrm>
              <a:prstGeom prst="rect">
                <a:avLst/>
              </a:prstGeom>
            </p:spPr>
          </p:pic>
        </mc:Fallback>
      </mc:AlternateContent>
      <p:sp>
        <p:nvSpPr>
          <p:cNvPr id="5" name="TextBox 4"/>
          <p:cNvSpPr txBox="1"/>
          <p:nvPr/>
        </p:nvSpPr>
        <p:spPr>
          <a:xfrm>
            <a:off x="2514600" y="5526377"/>
            <a:ext cx="3781805" cy="584775"/>
          </a:xfrm>
          <a:prstGeom prst="rect">
            <a:avLst/>
          </a:prstGeom>
          <a:noFill/>
        </p:spPr>
        <p:txBody>
          <a:bodyPr wrap="none" rtlCol="0">
            <a:spAutoFit/>
          </a:bodyPr>
          <a:lstStyle/>
          <a:p>
            <a:r>
              <a:rPr lang="en-US" sz="3200" dirty="0" smtClean="0">
                <a:solidFill>
                  <a:schemeClr val="bg1"/>
                </a:solidFill>
                <a:hlinkClick r:id="rId7"/>
              </a:rPr>
              <a:t>http://rise4fun.com</a:t>
            </a:r>
            <a:r>
              <a:rPr lang="en-US" sz="3200" dirty="0" smtClean="0">
                <a:solidFill>
                  <a:schemeClr val="bg1"/>
                </a:solidFill>
              </a:rPr>
              <a:t>  </a:t>
            </a:r>
          </a:p>
        </p:txBody>
      </p:sp>
    </p:spTree>
    <p:extLst>
      <p:ext uri="{BB962C8B-B14F-4D97-AF65-F5344CB8AC3E}">
        <p14:creationId xmlns:p14="http://schemas.microsoft.com/office/powerpoint/2010/main" val="24024580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SAGE by numbers</a:t>
            </a:r>
            <a:endParaRPr lang="en-US" dirty="0"/>
          </a:p>
        </p:txBody>
      </p:sp>
      <p:sp>
        <p:nvSpPr>
          <p:cNvPr id="3" name="Content Placeholder 2"/>
          <p:cNvSpPr>
            <a:spLocks noGrp="1"/>
          </p:cNvSpPr>
          <p:nvPr>
            <p:ph idx="1"/>
          </p:nvPr>
        </p:nvSpPr>
        <p:spPr>
          <a:xfrm>
            <a:off x="228600" y="1322487"/>
            <a:ext cx="9144000" cy="5078313"/>
          </a:xfrm>
        </p:spPr>
        <p:txBody>
          <a:bodyPr/>
          <a:lstStyle/>
          <a:p>
            <a:pPr marL="0" indent="0">
              <a:buNone/>
            </a:pPr>
            <a:r>
              <a:rPr lang="en-US" sz="2400" b="1" dirty="0" smtClean="0"/>
              <a:t>100</a:t>
            </a:r>
            <a:r>
              <a:rPr lang="en-US" sz="2400" b="1" dirty="0"/>
              <a:t>+ </a:t>
            </a:r>
            <a:r>
              <a:rPr lang="en-US" sz="2400" b="1" dirty="0" smtClean="0"/>
              <a:t>CPU-years </a:t>
            </a:r>
            <a:r>
              <a:rPr lang="en-US" sz="2400" dirty="0" smtClean="0"/>
              <a:t>- largest </a:t>
            </a:r>
            <a:r>
              <a:rPr lang="en-US" sz="2400" dirty="0"/>
              <a:t>dedicated </a:t>
            </a:r>
            <a:r>
              <a:rPr lang="en-US" sz="2400" dirty="0" smtClean="0"/>
              <a:t>fuzz </a:t>
            </a:r>
            <a:r>
              <a:rPr lang="en-US" sz="2400" dirty="0"/>
              <a:t>lab in the </a:t>
            </a:r>
            <a:r>
              <a:rPr lang="en-US" sz="2400" dirty="0" smtClean="0"/>
              <a:t>world</a:t>
            </a:r>
            <a:br>
              <a:rPr lang="en-US" sz="2400" dirty="0" smtClean="0"/>
            </a:br>
            <a:endParaRPr lang="en-US" sz="2000" dirty="0" smtClean="0"/>
          </a:p>
          <a:p>
            <a:pPr marL="0" indent="0">
              <a:buNone/>
            </a:pPr>
            <a:r>
              <a:rPr lang="en-US" sz="2400" b="1" dirty="0" smtClean="0"/>
              <a:t>100s apps - </a:t>
            </a:r>
            <a:r>
              <a:rPr lang="en-US" sz="2400" dirty="0" smtClean="0"/>
              <a:t>fuzzed using SAGE</a:t>
            </a:r>
          </a:p>
          <a:p>
            <a:pPr marL="0" indent="0">
              <a:buNone/>
            </a:pPr>
            <a:endParaRPr lang="en-US" sz="2400" b="1" dirty="0" smtClean="0"/>
          </a:p>
          <a:p>
            <a:pPr marL="0" indent="0">
              <a:buNone/>
            </a:pPr>
            <a:r>
              <a:rPr lang="en-US" sz="2400" b="1" dirty="0" smtClean="0"/>
              <a:t>100s previously unknown bugs found</a:t>
            </a:r>
            <a:endParaRPr lang="en-US" sz="2400" dirty="0" smtClean="0"/>
          </a:p>
          <a:p>
            <a:pPr marL="0" indent="0">
              <a:buNone/>
            </a:pPr>
            <a:endParaRPr lang="en-US" sz="2400" dirty="0"/>
          </a:p>
          <a:p>
            <a:pPr marL="0" indent="0">
              <a:buNone/>
            </a:pPr>
            <a:r>
              <a:rPr lang="en-US" sz="2400" b="1" dirty="0" smtClean="0"/>
              <a:t>1,000,000,000+ computers updated with bug fixes</a:t>
            </a:r>
          </a:p>
          <a:p>
            <a:pPr marL="0" indent="0">
              <a:buNone/>
            </a:pPr>
            <a:endParaRPr lang="en-US" sz="2400" b="1" dirty="0" smtClean="0"/>
          </a:p>
          <a:p>
            <a:pPr marL="0" indent="0">
              <a:buNone/>
            </a:pPr>
            <a:r>
              <a:rPr lang="en-US" sz="2400" b="1" dirty="0" smtClean="0"/>
              <a:t>Millions</a:t>
            </a:r>
            <a:r>
              <a:rPr lang="en-US" sz="2400" dirty="0" smtClean="0"/>
              <a:t> of </a:t>
            </a:r>
            <a:r>
              <a:rPr lang="en-US" sz="2400" b="1" dirty="0" smtClean="0">
                <a:solidFill>
                  <a:srgbClr val="0B891A"/>
                </a:solidFill>
              </a:rPr>
              <a:t>$</a:t>
            </a:r>
            <a:r>
              <a:rPr lang="en-US" sz="2400" dirty="0" smtClean="0"/>
              <a:t> saved for Users and Microsoft</a:t>
            </a:r>
          </a:p>
          <a:p>
            <a:pPr marL="0" indent="0">
              <a:buNone/>
            </a:pPr>
            <a:endParaRPr lang="en-US" sz="2400" dirty="0"/>
          </a:p>
          <a:p>
            <a:pPr marL="0" indent="0">
              <a:buNone/>
            </a:pPr>
            <a:r>
              <a:rPr lang="en-US" sz="2400" b="1" dirty="0" smtClean="0"/>
              <a:t>10s of related tools (incl. </a:t>
            </a:r>
            <a:r>
              <a:rPr lang="en-US" sz="2400" b="1" dirty="0" err="1" smtClean="0"/>
              <a:t>Pex</a:t>
            </a:r>
            <a:r>
              <a:rPr lang="en-US" sz="2400" b="1" dirty="0" smtClean="0"/>
              <a:t>), 100s DART citations</a:t>
            </a:r>
          </a:p>
          <a:p>
            <a:pPr marL="0" indent="0">
              <a:buNone/>
            </a:pPr>
            <a:endParaRPr lang="en-US" sz="2400" b="1" dirty="0"/>
          </a:p>
          <a:p>
            <a:pPr marL="0" indent="0">
              <a:buNone/>
            </a:pPr>
            <a:r>
              <a:rPr lang="en-US" sz="2400" b="1" dirty="0" smtClean="0"/>
              <a:t>1,000,000,000+ constraints</a:t>
            </a:r>
            <a:r>
              <a:rPr lang="en-US" sz="2400" b="1" dirty="0"/>
              <a:t> </a:t>
            </a:r>
            <a:r>
              <a:rPr lang="en-US" sz="2400" b="1" dirty="0" smtClean="0"/>
              <a:t> </a:t>
            </a:r>
            <a:r>
              <a:rPr lang="en-US" sz="2400" b="1" dirty="0" smtClean="0"/>
              <a:t>- </a:t>
            </a:r>
            <a:r>
              <a:rPr lang="en-US" sz="2400" dirty="0" smtClean="0"/>
              <a:t>largest </a:t>
            </a:r>
            <a:r>
              <a:rPr lang="en-US" sz="2400" dirty="0"/>
              <a:t>usage </a:t>
            </a:r>
            <a:r>
              <a:rPr lang="en-US" sz="2400" dirty="0" smtClean="0"/>
              <a:t>for </a:t>
            </a:r>
            <a:r>
              <a:rPr lang="en-US" sz="2400" dirty="0"/>
              <a:t>any SMT solver</a:t>
            </a:r>
            <a:endParaRPr lang="en-US" sz="2400" b="1" dirty="0" smtClean="0"/>
          </a:p>
        </p:txBody>
      </p:sp>
      <p:sp>
        <p:nvSpPr>
          <p:cNvPr id="4" name="TextBox 3"/>
          <p:cNvSpPr txBox="1"/>
          <p:nvPr/>
        </p:nvSpPr>
        <p:spPr>
          <a:xfrm>
            <a:off x="4344685" y="6564868"/>
            <a:ext cx="5027915" cy="369332"/>
          </a:xfrm>
          <a:prstGeom prst="rect">
            <a:avLst/>
          </a:prstGeom>
          <a:noFill/>
        </p:spPr>
        <p:txBody>
          <a:bodyPr wrap="none" rtlCol="0">
            <a:spAutoFit/>
          </a:bodyPr>
          <a:lstStyle/>
          <a:p>
            <a:r>
              <a:rPr lang="en-US" dirty="0" smtClean="0">
                <a:solidFill>
                  <a:srgbClr val="000000"/>
                </a:solidFill>
              </a:rPr>
              <a:t>Adapted </a:t>
            </a:r>
            <a:r>
              <a:rPr lang="en-US" dirty="0" smtClean="0">
                <a:solidFill>
                  <a:srgbClr val="000000"/>
                </a:solidFill>
              </a:rPr>
              <a:t>from [Patrice Godefroid, ISSTA 2010]</a:t>
            </a:r>
          </a:p>
        </p:txBody>
      </p:sp>
    </p:spTree>
    <p:extLst>
      <p:ext uri="{BB962C8B-B14F-4D97-AF65-F5344CB8AC3E}">
        <p14:creationId xmlns:p14="http://schemas.microsoft.com/office/powerpoint/2010/main" val="3829716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solidFill>
                  <a:srgbClr val="CCFF66"/>
                </a:solidFill>
              </a:rPr>
              <a:t>Building Verve</a:t>
            </a:r>
            <a:endParaRPr lang="en-US" sz="6000" b="1" dirty="0">
              <a:solidFill>
                <a:srgbClr val="CCFF66"/>
              </a:solidFill>
            </a:endParaRPr>
          </a:p>
        </p:txBody>
      </p:sp>
      <p:sp>
        <p:nvSpPr>
          <p:cNvPr id="64" name="Rectangle 63"/>
          <p:cNvSpPr/>
          <p:nvPr/>
        </p:nvSpPr>
        <p:spPr>
          <a:xfrm>
            <a:off x="381000" y="2819400"/>
            <a:ext cx="8382000" cy="1295400"/>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t" anchorCtr="0"/>
          <a:lstStyle/>
          <a:p>
            <a:pPr algn="ctr" defTabSz="914400" fontAlgn="auto">
              <a:spcBef>
                <a:spcPts val="0"/>
              </a:spcBef>
              <a:spcAft>
                <a:spcPts val="0"/>
              </a:spcAft>
            </a:pPr>
            <a:r>
              <a:rPr lang="en-US" sz="2800" b="1" dirty="0" smtClean="0">
                <a:solidFill>
                  <a:prstClr val="white"/>
                </a:solidFill>
              </a:rPr>
              <a:t>Verified</a:t>
            </a:r>
            <a:endParaRPr lang="en-US" sz="2800" b="1" dirty="0">
              <a:solidFill>
                <a:prstClr val="white"/>
              </a:solidFill>
            </a:endParaRPr>
          </a:p>
        </p:txBody>
      </p:sp>
      <p:sp>
        <p:nvSpPr>
          <p:cNvPr id="67" name="Footer Placeholder 3"/>
          <p:cNvSpPr>
            <a:spLocks noGrp="1"/>
          </p:cNvSpPr>
          <p:nvPr>
            <p:ph type="ftr" sz="quarter" idx="11"/>
          </p:nvPr>
        </p:nvSpPr>
        <p:spPr>
          <a:xfrm>
            <a:off x="1600200" y="6324600"/>
            <a:ext cx="4191000" cy="365125"/>
          </a:xfrm>
        </p:spPr>
        <p:txBody>
          <a:bodyPr/>
          <a:lstStyle/>
          <a:p>
            <a:r>
              <a:rPr lang="en-US" dirty="0" smtClean="0">
                <a:solidFill>
                  <a:prstClr val="black">
                    <a:tint val="75000"/>
                  </a:prstClr>
                </a:solidFill>
              </a:rPr>
              <a:t>Safe to the Last Instruction / Jean Yang &amp; Chris </a:t>
            </a:r>
            <a:r>
              <a:rPr lang="en-US" dirty="0" err="1" smtClean="0">
                <a:solidFill>
                  <a:prstClr val="black">
                    <a:tint val="75000"/>
                  </a:prstClr>
                </a:solidFill>
              </a:rPr>
              <a:t>Hawbliztl</a:t>
            </a:r>
            <a:r>
              <a:rPr lang="en-US" dirty="0" smtClean="0">
                <a:solidFill>
                  <a:prstClr val="black">
                    <a:tint val="75000"/>
                  </a:prstClr>
                </a:solidFill>
              </a:rPr>
              <a:t> PLDI 2010</a:t>
            </a:r>
            <a:endParaRPr lang="en-US" dirty="0">
              <a:solidFill>
                <a:prstClr val="black">
                  <a:tint val="75000"/>
                </a:prstClr>
              </a:solidFill>
            </a:endParaRPr>
          </a:p>
        </p:txBody>
      </p:sp>
      <p:sp>
        <p:nvSpPr>
          <p:cNvPr id="70" name="Rectangle 69"/>
          <p:cNvSpPr/>
          <p:nvPr/>
        </p:nvSpPr>
        <p:spPr>
          <a:xfrm>
            <a:off x="5486400" y="2133600"/>
            <a:ext cx="1981200" cy="4572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sz="2400" dirty="0" smtClean="0">
                <a:solidFill>
                  <a:prstClr val="black">
                    <a:lumMod val="95000"/>
                    <a:lumOff val="5000"/>
                  </a:prstClr>
                </a:solidFill>
              </a:rPr>
              <a:t>C# compiler</a:t>
            </a:r>
            <a:endParaRPr lang="en-US" sz="2400" dirty="0">
              <a:solidFill>
                <a:prstClr val="black">
                  <a:lumMod val="95000"/>
                  <a:lumOff val="5000"/>
                </a:prstClr>
              </a:solidFill>
            </a:endParaRPr>
          </a:p>
        </p:txBody>
      </p:sp>
      <p:sp>
        <p:nvSpPr>
          <p:cNvPr id="72" name="Rounded Rectangle 71"/>
          <p:cNvSpPr/>
          <p:nvPr/>
        </p:nvSpPr>
        <p:spPr>
          <a:xfrm>
            <a:off x="5791200" y="1259532"/>
            <a:ext cx="1447800" cy="533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sz="2400" i="1" dirty="0" err="1" smtClean="0">
                <a:solidFill>
                  <a:srgbClr val="F8F8F8"/>
                </a:solidFill>
              </a:rPr>
              <a:t>Kernel.cs</a:t>
            </a:r>
            <a:endParaRPr lang="en-US" sz="2400" i="1" dirty="0">
              <a:solidFill>
                <a:srgbClr val="F8F8F8"/>
              </a:solidFill>
            </a:endParaRPr>
          </a:p>
        </p:txBody>
      </p:sp>
      <p:sp>
        <p:nvSpPr>
          <p:cNvPr id="89" name="Rectangle 88"/>
          <p:cNvSpPr/>
          <p:nvPr/>
        </p:nvSpPr>
        <p:spPr>
          <a:xfrm>
            <a:off x="2133600" y="4267200"/>
            <a:ext cx="1524000" cy="457200"/>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sz="2400" dirty="0" smtClean="0">
                <a:solidFill>
                  <a:prstClr val="black">
                    <a:lumMod val="95000"/>
                    <a:lumOff val="5000"/>
                  </a:prstClr>
                </a:solidFill>
              </a:rPr>
              <a:t>Boogie/Z3</a:t>
            </a:r>
            <a:endParaRPr lang="en-US" sz="2400" dirty="0">
              <a:solidFill>
                <a:prstClr val="black">
                  <a:lumMod val="95000"/>
                  <a:lumOff val="5000"/>
                </a:prstClr>
              </a:solidFill>
            </a:endParaRPr>
          </a:p>
        </p:txBody>
      </p:sp>
      <p:sp>
        <p:nvSpPr>
          <p:cNvPr id="91" name="Rectangle 90"/>
          <p:cNvSpPr/>
          <p:nvPr/>
        </p:nvSpPr>
        <p:spPr>
          <a:xfrm>
            <a:off x="647700" y="4868332"/>
            <a:ext cx="1752600" cy="10668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sz="2400" dirty="0" smtClean="0">
                <a:solidFill>
                  <a:prstClr val="black">
                    <a:lumMod val="95000"/>
                    <a:lumOff val="5000"/>
                  </a:prstClr>
                </a:solidFill>
              </a:rPr>
              <a:t>Translator/</a:t>
            </a:r>
          </a:p>
          <a:p>
            <a:pPr algn="ctr" defTabSz="914400" fontAlgn="auto">
              <a:spcBef>
                <a:spcPts val="0"/>
              </a:spcBef>
              <a:spcAft>
                <a:spcPts val="0"/>
              </a:spcAft>
            </a:pPr>
            <a:r>
              <a:rPr lang="en-US" sz="2400" dirty="0" smtClean="0">
                <a:solidFill>
                  <a:prstClr val="black">
                    <a:lumMod val="95000"/>
                    <a:lumOff val="5000"/>
                  </a:prstClr>
                </a:solidFill>
              </a:rPr>
              <a:t>Assembler</a:t>
            </a:r>
            <a:endParaRPr lang="en-US" sz="2400" dirty="0">
              <a:solidFill>
                <a:prstClr val="black">
                  <a:lumMod val="95000"/>
                  <a:lumOff val="5000"/>
                </a:prstClr>
              </a:solidFill>
            </a:endParaRPr>
          </a:p>
        </p:txBody>
      </p:sp>
      <p:sp>
        <p:nvSpPr>
          <p:cNvPr id="92" name="Rectangle 91"/>
          <p:cNvSpPr/>
          <p:nvPr/>
        </p:nvSpPr>
        <p:spPr>
          <a:xfrm>
            <a:off x="6248400" y="4267200"/>
            <a:ext cx="1828800" cy="457200"/>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sz="2400" dirty="0" smtClean="0">
                <a:solidFill>
                  <a:prstClr val="black">
                    <a:lumMod val="95000"/>
                    <a:lumOff val="5000"/>
                  </a:prstClr>
                </a:solidFill>
              </a:rPr>
              <a:t>TAL checker</a:t>
            </a:r>
            <a:endParaRPr lang="en-US" sz="2400" dirty="0">
              <a:solidFill>
                <a:prstClr val="black">
                  <a:lumMod val="95000"/>
                  <a:lumOff val="5000"/>
                </a:prstClr>
              </a:solidFill>
            </a:endParaRPr>
          </a:p>
        </p:txBody>
      </p:sp>
      <p:sp>
        <p:nvSpPr>
          <p:cNvPr id="94" name="Rectangle 93"/>
          <p:cNvSpPr/>
          <p:nvPr/>
        </p:nvSpPr>
        <p:spPr>
          <a:xfrm>
            <a:off x="5181600" y="5181600"/>
            <a:ext cx="2895600" cy="4572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sz="2400" dirty="0" smtClean="0">
                <a:solidFill>
                  <a:prstClr val="black">
                    <a:lumMod val="95000"/>
                    <a:lumOff val="5000"/>
                  </a:prstClr>
                </a:solidFill>
              </a:rPr>
              <a:t>Linker/ISO generator</a:t>
            </a:r>
            <a:endParaRPr lang="en-US" sz="2400" dirty="0">
              <a:solidFill>
                <a:prstClr val="black">
                  <a:lumMod val="95000"/>
                  <a:lumOff val="5000"/>
                </a:prstClr>
              </a:solidFill>
            </a:endParaRPr>
          </a:p>
        </p:txBody>
      </p:sp>
      <p:sp>
        <p:nvSpPr>
          <p:cNvPr id="176" name="Rounded Rectangle 175"/>
          <p:cNvSpPr/>
          <p:nvPr/>
        </p:nvSpPr>
        <p:spPr>
          <a:xfrm>
            <a:off x="5867400" y="6019800"/>
            <a:ext cx="1371600" cy="4572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sz="2400" i="1" dirty="0" smtClean="0">
                <a:solidFill>
                  <a:srgbClr val="F8F8F8"/>
                </a:solidFill>
              </a:rPr>
              <a:t>Verve.iso </a:t>
            </a:r>
            <a:endParaRPr lang="en-US" sz="2400" i="1" dirty="0">
              <a:solidFill>
                <a:srgbClr val="F8F8F8"/>
              </a:solidFill>
            </a:endParaRPr>
          </a:p>
        </p:txBody>
      </p:sp>
      <p:sp>
        <p:nvSpPr>
          <p:cNvPr id="42" name="Rounded Rectangle 41"/>
          <p:cNvSpPr/>
          <p:nvPr/>
        </p:nvSpPr>
        <p:spPr>
          <a:xfrm>
            <a:off x="381000" y="1371600"/>
            <a:ext cx="228600" cy="2286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i="1" dirty="0">
              <a:solidFill>
                <a:srgbClr val="F8F8F8"/>
              </a:solidFill>
            </a:endParaRPr>
          </a:p>
        </p:txBody>
      </p:sp>
      <p:sp>
        <p:nvSpPr>
          <p:cNvPr id="43" name="Rectangle 42"/>
          <p:cNvSpPr/>
          <p:nvPr/>
        </p:nvSpPr>
        <p:spPr>
          <a:xfrm>
            <a:off x="381000" y="2084541"/>
            <a:ext cx="228600" cy="2286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dirty="0">
              <a:solidFill>
                <a:srgbClr val="808080"/>
              </a:solidFill>
            </a:endParaRPr>
          </a:p>
        </p:txBody>
      </p:sp>
      <p:sp>
        <p:nvSpPr>
          <p:cNvPr id="44" name="Rectangle 43"/>
          <p:cNvSpPr/>
          <p:nvPr/>
        </p:nvSpPr>
        <p:spPr>
          <a:xfrm>
            <a:off x="381000" y="1739668"/>
            <a:ext cx="228600" cy="228600"/>
          </a:xfrm>
          <a:prstGeom prst="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dirty="0">
              <a:solidFill>
                <a:srgbClr val="808080"/>
              </a:solidFill>
            </a:endParaRPr>
          </a:p>
        </p:txBody>
      </p:sp>
      <p:sp>
        <p:nvSpPr>
          <p:cNvPr id="45" name="TextBox 44"/>
          <p:cNvSpPr txBox="1"/>
          <p:nvPr/>
        </p:nvSpPr>
        <p:spPr>
          <a:xfrm>
            <a:off x="609600" y="1295400"/>
            <a:ext cx="1828800" cy="461665"/>
          </a:xfrm>
          <a:prstGeom prst="rect">
            <a:avLst/>
          </a:prstGeom>
          <a:noFill/>
        </p:spPr>
        <p:txBody>
          <a:bodyPr wrap="square" rtlCol="0">
            <a:spAutoFit/>
          </a:bodyPr>
          <a:lstStyle/>
          <a:p>
            <a:pPr defTabSz="914400" fontAlgn="auto">
              <a:spcBef>
                <a:spcPts val="0"/>
              </a:spcBef>
              <a:spcAft>
                <a:spcPts val="0"/>
              </a:spcAft>
            </a:pPr>
            <a:r>
              <a:rPr lang="en-US" sz="2400" b="1" dirty="0" smtClean="0">
                <a:solidFill>
                  <a:srgbClr val="DDDDDD"/>
                </a:solidFill>
                <a:latin typeface="Calibri"/>
              </a:rPr>
              <a:t>Source file</a:t>
            </a:r>
            <a:endParaRPr lang="en-US" sz="2400" b="1" dirty="0">
              <a:solidFill>
                <a:srgbClr val="DDDDDD"/>
              </a:solidFill>
              <a:latin typeface="Calibri"/>
            </a:endParaRPr>
          </a:p>
        </p:txBody>
      </p:sp>
      <p:sp>
        <p:nvSpPr>
          <p:cNvPr id="46" name="TextBox 45"/>
          <p:cNvSpPr txBox="1"/>
          <p:nvPr/>
        </p:nvSpPr>
        <p:spPr>
          <a:xfrm>
            <a:off x="609600" y="2008341"/>
            <a:ext cx="2362200" cy="461665"/>
          </a:xfrm>
          <a:prstGeom prst="rect">
            <a:avLst/>
          </a:prstGeom>
          <a:noFill/>
        </p:spPr>
        <p:txBody>
          <a:bodyPr wrap="square" rtlCol="0">
            <a:spAutoFit/>
          </a:bodyPr>
          <a:lstStyle/>
          <a:p>
            <a:pPr defTabSz="914400" fontAlgn="auto">
              <a:spcBef>
                <a:spcPts val="0"/>
              </a:spcBef>
              <a:spcAft>
                <a:spcPts val="0"/>
              </a:spcAft>
            </a:pPr>
            <a:r>
              <a:rPr lang="en-US" sz="2400" b="1" dirty="0" smtClean="0">
                <a:solidFill>
                  <a:srgbClr val="DDDDDD"/>
                </a:solidFill>
                <a:latin typeface="Calibri"/>
              </a:rPr>
              <a:t>Compilation tool</a:t>
            </a:r>
            <a:endParaRPr lang="en-US" sz="2400" b="1" dirty="0">
              <a:solidFill>
                <a:srgbClr val="DDDDDD"/>
              </a:solidFill>
              <a:latin typeface="Calibri"/>
            </a:endParaRPr>
          </a:p>
        </p:txBody>
      </p:sp>
      <p:sp>
        <p:nvSpPr>
          <p:cNvPr id="47" name="TextBox 46"/>
          <p:cNvSpPr txBox="1"/>
          <p:nvPr/>
        </p:nvSpPr>
        <p:spPr>
          <a:xfrm>
            <a:off x="609600" y="1663468"/>
            <a:ext cx="2590800" cy="461665"/>
          </a:xfrm>
          <a:prstGeom prst="rect">
            <a:avLst/>
          </a:prstGeom>
          <a:noFill/>
        </p:spPr>
        <p:txBody>
          <a:bodyPr wrap="square" rtlCol="0">
            <a:spAutoFit/>
          </a:bodyPr>
          <a:lstStyle/>
          <a:p>
            <a:pPr defTabSz="914400" fontAlgn="auto">
              <a:spcBef>
                <a:spcPts val="0"/>
              </a:spcBef>
              <a:spcAft>
                <a:spcPts val="0"/>
              </a:spcAft>
            </a:pPr>
            <a:r>
              <a:rPr lang="en-US" sz="2400" b="1" dirty="0" smtClean="0">
                <a:solidFill>
                  <a:srgbClr val="DDDDDD"/>
                </a:solidFill>
                <a:latin typeface="Calibri"/>
              </a:rPr>
              <a:t>Verification tool</a:t>
            </a:r>
            <a:endParaRPr lang="en-US" sz="2400" b="1" dirty="0">
              <a:solidFill>
                <a:srgbClr val="DDDDDD"/>
              </a:solidFill>
              <a:latin typeface="Calibri"/>
            </a:endParaRPr>
          </a:p>
        </p:txBody>
      </p:sp>
      <p:sp>
        <p:nvSpPr>
          <p:cNvPr id="95" name="Rounded Rectangle 94"/>
          <p:cNvSpPr/>
          <p:nvPr/>
        </p:nvSpPr>
        <p:spPr>
          <a:xfrm>
            <a:off x="609600" y="3124200"/>
            <a:ext cx="2667000" cy="6858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sz="2400" i="1" dirty="0" smtClean="0">
                <a:solidFill>
                  <a:srgbClr val="F8F8F8"/>
                </a:solidFill>
              </a:rPr>
              <a:t>Nucleus.bpl (x86)</a:t>
            </a:r>
            <a:endParaRPr lang="en-US" sz="2400" i="1" dirty="0">
              <a:solidFill>
                <a:srgbClr val="F8F8F8"/>
              </a:solidFill>
            </a:endParaRPr>
          </a:p>
        </p:txBody>
      </p:sp>
      <p:sp>
        <p:nvSpPr>
          <p:cNvPr id="159" name="Rounded Rectangle 158"/>
          <p:cNvSpPr/>
          <p:nvPr/>
        </p:nvSpPr>
        <p:spPr>
          <a:xfrm>
            <a:off x="5181600" y="3124200"/>
            <a:ext cx="2590800" cy="6858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r>
              <a:rPr lang="en-US" sz="2400" i="1" dirty="0" smtClean="0">
                <a:solidFill>
                  <a:srgbClr val="F8F8F8"/>
                </a:solidFill>
              </a:rPr>
              <a:t>Kernel.obj (x86)</a:t>
            </a:r>
            <a:endParaRPr lang="en-US" sz="2400" i="1" dirty="0">
              <a:solidFill>
                <a:srgbClr val="F8F8F8"/>
              </a:solidFill>
            </a:endParaRPr>
          </a:p>
        </p:txBody>
      </p:sp>
      <p:sp>
        <p:nvSpPr>
          <p:cNvPr id="31" name="Down Arrow 30"/>
          <p:cNvSpPr/>
          <p:nvPr/>
        </p:nvSpPr>
        <p:spPr>
          <a:xfrm>
            <a:off x="6373989" y="1805400"/>
            <a:ext cx="266700" cy="332201"/>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32" name="Down Arrow 31"/>
          <p:cNvSpPr/>
          <p:nvPr/>
        </p:nvSpPr>
        <p:spPr>
          <a:xfrm>
            <a:off x="6381750" y="2590800"/>
            <a:ext cx="258939" cy="53340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34" name="Down Arrow 33"/>
          <p:cNvSpPr/>
          <p:nvPr/>
        </p:nvSpPr>
        <p:spPr>
          <a:xfrm>
            <a:off x="7033330" y="3810000"/>
            <a:ext cx="258939" cy="45720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35" name="Down Arrow 34"/>
          <p:cNvSpPr/>
          <p:nvPr/>
        </p:nvSpPr>
        <p:spPr>
          <a:xfrm>
            <a:off x="5608461" y="3808588"/>
            <a:ext cx="258939" cy="1373011"/>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36" name="Down Arrow 35"/>
          <p:cNvSpPr/>
          <p:nvPr/>
        </p:nvSpPr>
        <p:spPr>
          <a:xfrm>
            <a:off x="6423730" y="5638800"/>
            <a:ext cx="258939" cy="38100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37" name="Down Arrow 36"/>
          <p:cNvSpPr/>
          <p:nvPr/>
        </p:nvSpPr>
        <p:spPr>
          <a:xfrm>
            <a:off x="2766130" y="3808588"/>
            <a:ext cx="258939" cy="45861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38" name="Down Arrow 37"/>
          <p:cNvSpPr/>
          <p:nvPr/>
        </p:nvSpPr>
        <p:spPr>
          <a:xfrm>
            <a:off x="1241425" y="3808588"/>
            <a:ext cx="267053" cy="105974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4" name="Right Arrow 3"/>
          <p:cNvSpPr/>
          <p:nvPr/>
        </p:nvSpPr>
        <p:spPr>
          <a:xfrm>
            <a:off x="2400300" y="5287431"/>
            <a:ext cx="2781300" cy="26670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lumMod val="65000"/>
                </a:prstClr>
              </a:solidFill>
            </a:endParaRPr>
          </a:p>
        </p:txBody>
      </p:sp>
      <p:grpSp>
        <p:nvGrpSpPr>
          <p:cNvPr id="3" name="Group 2"/>
          <p:cNvGrpSpPr/>
          <p:nvPr/>
        </p:nvGrpSpPr>
        <p:grpSpPr>
          <a:xfrm>
            <a:off x="7033330" y="304800"/>
            <a:ext cx="2057400" cy="800405"/>
            <a:chOff x="2286000" y="2748290"/>
            <a:chExt cx="4572000" cy="1676014"/>
          </a:xfrm>
        </p:grpSpPr>
        <p:pic>
          <p:nvPicPr>
            <p:cNvPr id="29" name="Picture 28" descr="verve_personyrs.png"/>
            <p:cNvPicPr>
              <a:picLocks noChangeAspect="1"/>
            </p:cNvPicPr>
            <p:nvPr/>
          </p:nvPicPr>
          <p:blipFill>
            <a:blip r:embed="rId3" cstate="print"/>
            <a:stretch>
              <a:fillRect/>
            </a:stretch>
          </p:blipFill>
          <p:spPr>
            <a:xfrm>
              <a:off x="3429000" y="2748290"/>
              <a:ext cx="2298002" cy="926515"/>
            </a:xfrm>
            <a:prstGeom prst="rect">
              <a:avLst/>
            </a:prstGeom>
          </p:spPr>
        </p:pic>
        <p:sp>
          <p:nvSpPr>
            <p:cNvPr id="30" name="TextBox 12"/>
            <p:cNvSpPr txBox="1"/>
            <p:nvPr/>
          </p:nvSpPr>
          <p:spPr>
            <a:xfrm>
              <a:off x="2286000" y="3586491"/>
              <a:ext cx="4572000" cy="8378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prstClr val="white"/>
                  </a:solidFill>
                </a:rPr>
                <a:t>9 person-months</a:t>
              </a:r>
            </a:p>
          </p:txBody>
        </p:sp>
      </p:grpSp>
    </p:spTree>
    <p:extLst>
      <p:ext uri="{BB962C8B-B14F-4D97-AF65-F5344CB8AC3E}">
        <p14:creationId xmlns:p14="http://schemas.microsoft.com/office/powerpoint/2010/main" val="8743306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t>Rex – </a:t>
            </a:r>
            <a:r>
              <a:rPr lang="en-US" sz="4000" dirty="0" smtClean="0"/>
              <a:t>Regular </a:t>
            </a:r>
            <a:r>
              <a:rPr lang="en-US" sz="4000" dirty="0"/>
              <a:t>E</a:t>
            </a:r>
            <a:r>
              <a:rPr lang="en-US" sz="4000" dirty="0" smtClean="0"/>
              <a:t>xpression </a:t>
            </a:r>
            <a:r>
              <a:rPr lang="en-US" sz="4000" dirty="0"/>
              <a:t>E</a:t>
            </a:r>
            <a:r>
              <a:rPr lang="en-US" sz="4000" dirty="0" smtClean="0"/>
              <a:t>xploration</a:t>
            </a:r>
            <a:endParaRPr lang="en-US" sz="4000" dirty="0"/>
          </a:p>
        </p:txBody>
      </p:sp>
      <p:pic>
        <p:nvPicPr>
          <p:cNvPr id="4"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4" t="10942" r="41764" b="7529"/>
          <a:stretch/>
        </p:blipFill>
        <p:spPr bwMode="auto">
          <a:xfrm>
            <a:off x="1616676" y="1458871"/>
            <a:ext cx="5814433" cy="5205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96660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213" y="4267200"/>
            <a:ext cx="1419296" cy="816764"/>
          </a:xfrm>
          <a:prstGeom prst="rect">
            <a:avLst/>
          </a:prstGeom>
        </p:spPr>
      </p:pic>
      <p:sp>
        <p:nvSpPr>
          <p:cNvPr id="2" name="Title 1"/>
          <p:cNvSpPr>
            <a:spLocks noGrp="1"/>
          </p:cNvSpPr>
          <p:nvPr>
            <p:ph type="title"/>
          </p:nvPr>
        </p:nvSpPr>
        <p:spPr/>
        <p:txBody>
          <a:bodyPr/>
          <a:lstStyle/>
          <a:p>
            <a:r>
              <a:rPr lang="en-US" dirty="0" smtClean="0"/>
              <a:t>Why Engineering Theories?</a:t>
            </a:r>
            <a:endParaRPr lang="en-US" dirty="0"/>
          </a:p>
        </p:txBody>
      </p:sp>
      <p:grpSp>
        <p:nvGrpSpPr>
          <p:cNvPr id="26" name="Group 25"/>
          <p:cNvGrpSpPr/>
          <p:nvPr/>
        </p:nvGrpSpPr>
        <p:grpSpPr>
          <a:xfrm>
            <a:off x="41787" y="5862484"/>
            <a:ext cx="9026013" cy="690716"/>
            <a:chOff x="41787" y="5862484"/>
            <a:chExt cx="9026013" cy="690716"/>
          </a:xfrm>
        </p:grpSpPr>
        <p:sp>
          <p:nvSpPr>
            <p:cNvPr id="5" name="Rounded Rectangle 4"/>
            <p:cNvSpPr/>
            <p:nvPr/>
          </p:nvSpPr>
          <p:spPr bwMode="auto">
            <a:xfrm>
              <a:off x="1066800" y="5867400"/>
              <a:ext cx="914400" cy="6858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EUF</a:t>
              </a:r>
            </a:p>
          </p:txBody>
        </p:sp>
        <p:sp>
          <p:nvSpPr>
            <p:cNvPr id="6" name="Rounded Rectangle 5"/>
            <p:cNvSpPr/>
            <p:nvPr/>
          </p:nvSpPr>
          <p:spPr bwMode="auto">
            <a:xfrm>
              <a:off x="2057400" y="5867400"/>
              <a:ext cx="914400" cy="6858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Segoe" pitchFamily="34" charset="0"/>
                </a:rPr>
                <a:t>LRA</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ounded Rectangle 6"/>
            <p:cNvSpPr/>
            <p:nvPr/>
          </p:nvSpPr>
          <p:spPr bwMode="auto">
            <a:xfrm>
              <a:off x="3048000" y="5867400"/>
              <a:ext cx="914400" cy="6858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LIA</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4038600" y="5862484"/>
              <a:ext cx="1447800" cy="6858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Arrays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ounded Rectangle 8"/>
            <p:cNvSpPr/>
            <p:nvPr/>
          </p:nvSpPr>
          <p:spPr bwMode="auto">
            <a:xfrm>
              <a:off x="5562600" y="5862484"/>
              <a:ext cx="1981200" cy="6858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Segoe" pitchFamily="34" charset="0"/>
                </a:rPr>
                <a:t>Bit-Vectors</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ounded Rectangle 9"/>
            <p:cNvSpPr/>
            <p:nvPr/>
          </p:nvSpPr>
          <p:spPr bwMode="auto">
            <a:xfrm>
              <a:off x="7620000" y="5862484"/>
              <a:ext cx="1447800" cy="6858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Segoe" pitchFamily="34" charset="0"/>
                </a:rPr>
                <a:t>Alg. DT</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ounded Rectangle 11"/>
            <p:cNvSpPr/>
            <p:nvPr/>
          </p:nvSpPr>
          <p:spPr bwMode="auto">
            <a:xfrm>
              <a:off x="41787" y="5862484"/>
              <a:ext cx="914400" cy="6858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Segoe" pitchFamily="34" charset="0"/>
                </a:rPr>
                <a:t>SAT</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sp>
        <p:nvSpPr>
          <p:cNvPr id="20" name="Content Placeholder 19"/>
          <p:cNvSpPr>
            <a:spLocks noGrp="1"/>
          </p:cNvSpPr>
          <p:nvPr>
            <p:ph idx="1"/>
          </p:nvPr>
        </p:nvSpPr>
        <p:spPr>
          <a:xfrm>
            <a:off x="304800" y="1600200"/>
            <a:ext cx="8763000" cy="1472711"/>
          </a:xfrm>
        </p:spPr>
        <p:txBody>
          <a:bodyPr/>
          <a:lstStyle/>
          <a:p>
            <a:pPr marL="0" indent="0">
              <a:buNone/>
            </a:pPr>
            <a:r>
              <a:rPr lang="en-US" dirty="0" smtClean="0"/>
              <a:t>Support </a:t>
            </a:r>
          </a:p>
          <a:p>
            <a:pPr marL="0" indent="0">
              <a:buNone/>
            </a:pPr>
            <a:r>
              <a:rPr lang="en-US" i="1" dirty="0"/>
              <a:t>	 </a:t>
            </a:r>
            <a:r>
              <a:rPr lang="en-US" i="1" dirty="0" smtClean="0"/>
              <a:t>  </a:t>
            </a:r>
            <a:r>
              <a:rPr lang="en-US" b="1" i="1" dirty="0" smtClean="0"/>
              <a:t>Rich Theories </a:t>
            </a:r>
            <a:r>
              <a:rPr lang="en-US" i="1" dirty="0" smtClean="0"/>
              <a:t>(and logics) with </a:t>
            </a:r>
            <a:br>
              <a:rPr lang="en-US" i="1" dirty="0" smtClean="0"/>
            </a:br>
            <a:r>
              <a:rPr lang="en-US" i="1" dirty="0" smtClean="0"/>
              <a:t>	     </a:t>
            </a:r>
            <a:r>
              <a:rPr lang="en-US" b="1" i="1" dirty="0" smtClean="0"/>
              <a:t>Efficient </a:t>
            </a:r>
            <a:r>
              <a:rPr lang="en-US" i="1" dirty="0" smtClean="0"/>
              <a:t>Decision Procedures</a:t>
            </a:r>
            <a:endParaRPr lang="en-US" dirty="0"/>
          </a:p>
        </p:txBody>
      </p:sp>
      <p:sp>
        <p:nvSpPr>
          <p:cNvPr id="13" name="Rounded Rectangle 12"/>
          <p:cNvSpPr/>
          <p:nvPr/>
        </p:nvSpPr>
        <p:spPr bwMode="auto">
          <a:xfrm>
            <a:off x="76200" y="5029200"/>
            <a:ext cx="19812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Strings</a:t>
            </a:r>
          </a:p>
        </p:txBody>
      </p:sp>
      <p:sp>
        <p:nvSpPr>
          <p:cNvPr id="14" name="Rounded Rectangle 13"/>
          <p:cNvSpPr/>
          <p:nvPr/>
        </p:nvSpPr>
        <p:spPr bwMode="auto">
          <a:xfrm>
            <a:off x="2133600" y="5029200"/>
            <a:ext cx="19812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Reg. </a:t>
            </a:r>
            <a:r>
              <a:rPr lang="en-US" sz="2800" dirty="0" err="1" smtClean="0">
                <a:solidFill>
                  <a:schemeClr val="tx1"/>
                </a:solidFill>
                <a:effectLst>
                  <a:outerShdw blurRad="38100" dist="38100" dir="2700000" algn="tl">
                    <a:srgbClr val="000000">
                      <a:alpha val="43137"/>
                    </a:srgbClr>
                  </a:outerShdw>
                </a:effectLst>
                <a:latin typeface="Segoe" pitchFamily="34" charset="0"/>
              </a:rPr>
              <a:t>Exprs</a:t>
            </a:r>
            <a:r>
              <a:rPr lang="en-US" sz="2800" dirty="0" smtClean="0">
                <a:solidFill>
                  <a:schemeClr val="tx1"/>
                </a:solidFill>
                <a:effectLst>
                  <a:outerShdw blurRad="38100" dist="38100" dir="2700000" algn="tl">
                    <a:srgbClr val="000000">
                      <a:alpha val="43137"/>
                    </a:srgbClr>
                  </a:outerShdw>
                </a:effectLst>
                <a:latin typeface="Segoe" pitchFamily="34" charset="0"/>
              </a:rPr>
              <a: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Rounded Rectangle 14"/>
          <p:cNvSpPr/>
          <p:nvPr/>
        </p:nvSpPr>
        <p:spPr bwMode="auto">
          <a:xfrm>
            <a:off x="4267200" y="5029200"/>
            <a:ext cx="9906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Segoe" pitchFamily="34" charset="0"/>
              </a:rPr>
              <a:t>NRA</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Rounded Rectangle 15"/>
          <p:cNvSpPr/>
          <p:nvPr/>
        </p:nvSpPr>
        <p:spPr bwMode="auto">
          <a:xfrm>
            <a:off x="5334000" y="5029200"/>
            <a:ext cx="9906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NIA</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ounded Rectangle 16"/>
          <p:cNvSpPr/>
          <p:nvPr/>
        </p:nvSpPr>
        <p:spPr bwMode="auto">
          <a:xfrm>
            <a:off x="6400800" y="5020917"/>
            <a:ext cx="12954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Floats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Rounded Rectangle 17"/>
          <p:cNvSpPr/>
          <p:nvPr/>
        </p:nvSpPr>
        <p:spPr bwMode="auto">
          <a:xfrm>
            <a:off x="7772400" y="5020917"/>
            <a:ext cx="674204"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a:solidFill>
                  <a:schemeClr val="tx1"/>
                </a:solidFill>
                <a:effectLst>
                  <a:outerShdw blurRad="38100" dist="38100" dir="2700000" algn="tl">
                    <a:srgbClr val="000000">
                      <a:alpha val="43137"/>
                    </a:srgbClr>
                  </a:outerShdw>
                </a:effectLst>
                <a:latin typeface="Segoe" pitchFamily="34" charset="0"/>
              </a:rPr>
              <a:t>f</a:t>
            </a:r>
            <a:r>
              <a:rPr lang="en-US" sz="2800" dirty="0" smtClean="0">
                <a:solidFill>
                  <a:schemeClr val="tx1"/>
                </a:solidFill>
                <a:effectLst>
                  <a:outerShdw blurRad="38100" dist="38100" dir="2700000" algn="tl">
                    <a:srgbClr val="000000">
                      <a:alpha val="43137"/>
                    </a:srgbClr>
                  </a:outerShdw>
                </a:effectLst>
                <a:latin typeface="Segoe" pitchFamily="34" charset="0"/>
              </a:rPr>
              <a: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Rounded Rectangle 18"/>
          <p:cNvSpPr/>
          <p:nvPr/>
        </p:nvSpPr>
        <p:spPr bwMode="auto">
          <a:xfrm>
            <a:off x="8507895" y="5020917"/>
            <a:ext cx="521804"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Rounded Rectangle 20"/>
          <p:cNvSpPr/>
          <p:nvPr/>
        </p:nvSpPr>
        <p:spPr bwMode="auto">
          <a:xfrm>
            <a:off x="7669696" y="4243230"/>
            <a:ext cx="12954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BAPA</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Rounded Rectangle 21"/>
          <p:cNvSpPr/>
          <p:nvPr/>
        </p:nvSpPr>
        <p:spPr bwMode="auto">
          <a:xfrm>
            <a:off x="6248400" y="4267200"/>
            <a:ext cx="12954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err="1" smtClean="0">
                <a:solidFill>
                  <a:schemeClr val="tx1"/>
                </a:solidFill>
                <a:effectLst>
                  <a:outerShdw blurRad="38100" dist="38100" dir="2700000" algn="tl">
                    <a:srgbClr val="000000">
                      <a:alpha val="43137"/>
                    </a:srgbClr>
                  </a:outerShdw>
                </a:effectLst>
                <a:latin typeface="Segoe" pitchFamily="34" charset="0"/>
              </a:rPr>
              <a:t>MultiSets</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Rounded Rectangle 22"/>
          <p:cNvSpPr/>
          <p:nvPr/>
        </p:nvSpPr>
        <p:spPr bwMode="auto">
          <a:xfrm>
            <a:off x="152400" y="4263108"/>
            <a:ext cx="12954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err="1" smtClean="0">
                <a:solidFill>
                  <a:schemeClr val="tx1"/>
                </a:solidFill>
                <a:effectLst>
                  <a:outerShdw blurRad="38100" dist="38100" dir="2700000" algn="tl">
                    <a:srgbClr val="000000">
                      <a:alpha val="43137"/>
                    </a:srgbClr>
                  </a:outerShdw>
                </a:effectLst>
                <a:latin typeface="Segoe" pitchFamily="34" charset="0"/>
              </a:rPr>
              <a:t>homomorphisms</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1524000" y="4263108"/>
            <a:ext cx="11430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Optimization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Rounded Rectangle 28"/>
          <p:cNvSpPr/>
          <p:nvPr/>
        </p:nvSpPr>
        <p:spPr bwMode="auto">
          <a:xfrm>
            <a:off x="2743200" y="4243230"/>
            <a:ext cx="116205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Orders</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Rounded Rectangle 29"/>
          <p:cNvSpPr/>
          <p:nvPr/>
        </p:nvSpPr>
        <p:spPr bwMode="auto">
          <a:xfrm>
            <a:off x="4038600" y="4267200"/>
            <a:ext cx="11430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Objects</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1" name="Rounded Rectangle 30"/>
          <p:cNvSpPr/>
          <p:nvPr/>
        </p:nvSpPr>
        <p:spPr bwMode="auto">
          <a:xfrm>
            <a:off x="5257800" y="4267200"/>
            <a:ext cx="9144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HOL</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4" name="Rounded Rectangle 33"/>
          <p:cNvSpPr/>
          <p:nvPr/>
        </p:nvSpPr>
        <p:spPr bwMode="auto">
          <a:xfrm>
            <a:off x="8267700" y="3505200"/>
            <a:ext cx="697396"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Segoe" pitchFamily="34" charset="0"/>
              </a:rPr>
              <a:t>DL</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5" name="Rounded Rectangle 34"/>
          <p:cNvSpPr/>
          <p:nvPr/>
        </p:nvSpPr>
        <p:spPr bwMode="auto">
          <a:xfrm>
            <a:off x="7200900" y="3505200"/>
            <a:ext cx="9906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Segoe" pitchFamily="34" charset="0"/>
              </a:rPr>
              <a:t>ASP</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6" name="Rounded Rectangle 35"/>
          <p:cNvSpPr/>
          <p:nvPr/>
        </p:nvSpPr>
        <p:spPr bwMode="auto">
          <a:xfrm>
            <a:off x="5676900" y="3505200"/>
            <a:ext cx="14097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Queues</a:t>
            </a:r>
          </a:p>
        </p:txBody>
      </p:sp>
      <p:sp>
        <p:nvSpPr>
          <p:cNvPr id="37" name="Rounded Rectangle 36"/>
          <p:cNvSpPr/>
          <p:nvPr/>
        </p:nvSpPr>
        <p:spPr bwMode="auto">
          <a:xfrm>
            <a:off x="4156213" y="3507734"/>
            <a:ext cx="14097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err="1" smtClean="0">
                <a:solidFill>
                  <a:schemeClr val="tx1"/>
                </a:solidFill>
                <a:effectLst>
                  <a:outerShdw blurRad="38100" dist="38100" dir="2700000" algn="tl">
                    <a:srgbClr val="000000">
                      <a:alpha val="43137"/>
                    </a:srgbClr>
                  </a:outerShdw>
                </a:effectLst>
                <a:latin typeface="Segoe" pitchFamily="34" charset="0"/>
              </a:rPr>
              <a:t>XDucers</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9" name="Rounded Rectangle 38"/>
          <p:cNvSpPr/>
          <p:nvPr/>
        </p:nvSpPr>
        <p:spPr bwMode="auto">
          <a:xfrm>
            <a:off x="2324100" y="3505200"/>
            <a:ext cx="1752600"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Sequences</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0" name="Rounded Rectangle 39"/>
          <p:cNvSpPr/>
          <p:nvPr/>
        </p:nvSpPr>
        <p:spPr bwMode="auto">
          <a:xfrm>
            <a:off x="1066800" y="3507734"/>
            <a:ext cx="1142999" cy="685800"/>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MSOL</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1" name="Rounded Rectangle 40"/>
          <p:cNvSpPr/>
          <p:nvPr/>
        </p:nvSpPr>
        <p:spPr bwMode="auto">
          <a:xfrm>
            <a:off x="0" y="3507734"/>
            <a:ext cx="1003850" cy="683266"/>
          </a:xfrm>
          <a:prstGeom prst="roundRect">
            <a:avLst/>
          </a:prstGeom>
          <a:gradFill>
            <a:gsLst>
              <a:gs pos="0">
                <a:srgbClr val="03D4A8"/>
              </a:gs>
              <a:gs pos="9000">
                <a:srgbClr val="21D6E0"/>
              </a:gs>
              <a:gs pos="75000">
                <a:srgbClr val="0087E6"/>
              </a:gs>
              <a:gs pos="100000">
                <a:srgbClr val="005CBF"/>
              </a:gs>
            </a:gsLst>
            <a:lin ang="16200000" scaled="0"/>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solidFill>
                  <a:schemeClr val="tx1"/>
                </a:solidFill>
                <a:effectLst>
                  <a:outerShdw blurRad="38100" dist="38100" dir="2700000" algn="tl">
                    <a:srgbClr val="000000">
                      <a:alpha val="43137"/>
                    </a:srgbClr>
                  </a:outerShdw>
                </a:effectLst>
                <a:latin typeface="Segoe" pitchFamily="34" charset="0"/>
              </a:rPr>
              <a:t>Auth</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2771356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25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250"/>
                            </p:stCondLst>
                            <p:childTnLst>
                              <p:par>
                                <p:cTn id="15" presetID="1" presetClass="entr" presetSubtype="0" fill="hold" grpId="0" nodeType="afterEffect">
                                  <p:stCondLst>
                                    <p:cond delay="25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25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750"/>
                            </p:stCondLst>
                            <p:childTnLst>
                              <p:par>
                                <p:cTn id="21" presetID="1" presetClass="entr" presetSubtype="0" fill="hold" grpId="0" nodeType="afterEffect">
                                  <p:stCondLst>
                                    <p:cond delay="250"/>
                                  </p:stCondLst>
                                  <p:childTnLst>
                                    <p:set>
                                      <p:cBhvr>
                                        <p:cTn id="22" dur="1" fill="hold">
                                          <p:stCondLst>
                                            <p:cond delay="0"/>
                                          </p:stCondLst>
                                        </p:cTn>
                                        <p:tgtEl>
                                          <p:spTgt spid="17"/>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25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p:stCondLst>
                              <p:cond delay="1250"/>
                            </p:stCondLst>
                            <p:childTnLst>
                              <p:par>
                                <p:cTn id="27" presetID="1" presetClass="entr" presetSubtype="0" fill="hold" grpId="0" nodeType="afterEffect">
                                  <p:stCondLst>
                                    <p:cond delay="250"/>
                                  </p:stCondLst>
                                  <p:childTnLst>
                                    <p:set>
                                      <p:cBhvr>
                                        <p:cTn id="28" dur="1" fill="hold">
                                          <p:stCondLst>
                                            <p:cond delay="0"/>
                                          </p:stCondLst>
                                        </p:cTn>
                                        <p:tgtEl>
                                          <p:spTgt spid="19"/>
                                        </p:tgtEl>
                                        <p:attrNameLst>
                                          <p:attrName>style.visibility</p:attrName>
                                        </p:attrNameLst>
                                      </p:cBhvr>
                                      <p:to>
                                        <p:strVal val="visible"/>
                                      </p:to>
                                    </p:set>
                                  </p:childTnLst>
                                </p:cTn>
                              </p:par>
                            </p:childTnLst>
                          </p:cTn>
                        </p:par>
                        <p:par>
                          <p:cTn id="29" fill="hold">
                            <p:stCondLst>
                              <p:cond delay="1500"/>
                            </p:stCondLst>
                            <p:childTnLst>
                              <p:par>
                                <p:cTn id="30" presetID="1" presetClass="entr" presetSubtype="0" fill="hold" grpId="0" nodeType="afterEffect">
                                  <p:stCondLst>
                                    <p:cond delay="250"/>
                                  </p:stCondLst>
                                  <p:childTnLst>
                                    <p:set>
                                      <p:cBhvr>
                                        <p:cTn id="31" dur="1" fill="hold">
                                          <p:stCondLst>
                                            <p:cond delay="0"/>
                                          </p:stCondLst>
                                        </p:cTn>
                                        <p:tgtEl>
                                          <p:spTgt spid="21"/>
                                        </p:tgtEl>
                                        <p:attrNameLst>
                                          <p:attrName>style.visibility</p:attrName>
                                        </p:attrNameLst>
                                      </p:cBhvr>
                                      <p:to>
                                        <p:strVal val="visible"/>
                                      </p:to>
                                    </p:set>
                                  </p:childTnLst>
                                </p:cTn>
                              </p:par>
                            </p:childTnLst>
                          </p:cTn>
                        </p:par>
                        <p:par>
                          <p:cTn id="32" fill="hold">
                            <p:stCondLst>
                              <p:cond delay="1750"/>
                            </p:stCondLst>
                            <p:childTnLst>
                              <p:par>
                                <p:cTn id="33" presetID="1" presetClass="entr" presetSubtype="0" fill="hold" grpId="0" nodeType="afterEffect">
                                  <p:stCondLst>
                                    <p:cond delay="25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p:stCondLst>
                                    <p:cond delay="250"/>
                                  </p:stCondLst>
                                  <p:childTnLst>
                                    <p:set>
                                      <p:cBhvr>
                                        <p:cTn id="37" dur="1" fill="hold">
                                          <p:stCondLst>
                                            <p:cond delay="0"/>
                                          </p:stCondLst>
                                        </p:cTn>
                                        <p:tgtEl>
                                          <p:spTgt spid="23"/>
                                        </p:tgtEl>
                                        <p:attrNameLst>
                                          <p:attrName>style.visibility</p:attrName>
                                        </p:attrNameLst>
                                      </p:cBhvr>
                                      <p:to>
                                        <p:strVal val="visible"/>
                                      </p:to>
                                    </p:set>
                                  </p:childTnLst>
                                </p:cTn>
                              </p:par>
                            </p:childTnLst>
                          </p:cTn>
                        </p:par>
                        <p:par>
                          <p:cTn id="38" fill="hold">
                            <p:stCondLst>
                              <p:cond delay="2250"/>
                            </p:stCondLst>
                            <p:childTnLst>
                              <p:par>
                                <p:cTn id="39" presetID="1" presetClass="entr" presetSubtype="0" fill="hold" grpId="0" nodeType="afterEffect">
                                  <p:stCondLst>
                                    <p:cond delay="250"/>
                                  </p:stCondLst>
                                  <p:childTnLst>
                                    <p:set>
                                      <p:cBhvr>
                                        <p:cTn id="40" dur="1" fill="hold">
                                          <p:stCondLst>
                                            <p:cond delay="0"/>
                                          </p:stCondLst>
                                        </p:cTn>
                                        <p:tgtEl>
                                          <p:spTgt spid="28"/>
                                        </p:tgtEl>
                                        <p:attrNameLst>
                                          <p:attrName>style.visibility</p:attrName>
                                        </p:attrNameLst>
                                      </p:cBhvr>
                                      <p:to>
                                        <p:strVal val="visible"/>
                                      </p:to>
                                    </p:set>
                                  </p:childTnLst>
                                </p:cTn>
                              </p:par>
                            </p:childTnLst>
                          </p:cTn>
                        </p:par>
                        <p:par>
                          <p:cTn id="41" fill="hold">
                            <p:stCondLst>
                              <p:cond delay="2500"/>
                            </p:stCondLst>
                            <p:childTnLst>
                              <p:par>
                                <p:cTn id="42" presetID="1" presetClass="entr" presetSubtype="0" fill="hold" grpId="0" nodeType="afterEffect">
                                  <p:stCondLst>
                                    <p:cond delay="250"/>
                                  </p:stCondLst>
                                  <p:childTnLst>
                                    <p:set>
                                      <p:cBhvr>
                                        <p:cTn id="43" dur="1" fill="hold">
                                          <p:stCondLst>
                                            <p:cond delay="0"/>
                                          </p:stCondLst>
                                        </p:cTn>
                                        <p:tgtEl>
                                          <p:spTgt spid="29"/>
                                        </p:tgtEl>
                                        <p:attrNameLst>
                                          <p:attrName>style.visibility</p:attrName>
                                        </p:attrNameLst>
                                      </p:cBhvr>
                                      <p:to>
                                        <p:strVal val="visible"/>
                                      </p:to>
                                    </p:set>
                                  </p:childTnLst>
                                </p:cTn>
                              </p:par>
                            </p:childTnLst>
                          </p:cTn>
                        </p:par>
                        <p:par>
                          <p:cTn id="44" fill="hold">
                            <p:stCondLst>
                              <p:cond delay="2750"/>
                            </p:stCondLst>
                            <p:childTnLst>
                              <p:par>
                                <p:cTn id="45" presetID="1" presetClass="entr" presetSubtype="0" fill="hold" grpId="0" nodeType="afterEffect">
                                  <p:stCondLst>
                                    <p:cond delay="250"/>
                                  </p:stCondLst>
                                  <p:childTnLst>
                                    <p:set>
                                      <p:cBhvr>
                                        <p:cTn id="46" dur="1" fill="hold">
                                          <p:stCondLst>
                                            <p:cond delay="0"/>
                                          </p:stCondLst>
                                        </p:cTn>
                                        <p:tgtEl>
                                          <p:spTgt spid="30"/>
                                        </p:tgtEl>
                                        <p:attrNameLst>
                                          <p:attrName>style.visibility</p:attrName>
                                        </p:attrNameLst>
                                      </p:cBhvr>
                                      <p:to>
                                        <p:strVal val="visible"/>
                                      </p:to>
                                    </p:set>
                                  </p:childTnLst>
                                </p:cTn>
                              </p:par>
                            </p:childTnLst>
                          </p:cTn>
                        </p:par>
                        <p:par>
                          <p:cTn id="47" fill="hold">
                            <p:stCondLst>
                              <p:cond delay="3000"/>
                            </p:stCondLst>
                            <p:childTnLst>
                              <p:par>
                                <p:cTn id="48" presetID="1" presetClass="entr" presetSubtype="0" fill="hold" grpId="0" nodeType="afterEffect">
                                  <p:stCondLst>
                                    <p:cond delay="250"/>
                                  </p:stCondLst>
                                  <p:childTnLst>
                                    <p:set>
                                      <p:cBhvr>
                                        <p:cTn id="49" dur="1" fill="hold">
                                          <p:stCondLst>
                                            <p:cond delay="0"/>
                                          </p:stCondLst>
                                        </p:cTn>
                                        <p:tgtEl>
                                          <p:spTgt spid="31"/>
                                        </p:tgtEl>
                                        <p:attrNameLst>
                                          <p:attrName>style.visibility</p:attrName>
                                        </p:attrNameLst>
                                      </p:cBhvr>
                                      <p:to>
                                        <p:strVal val="visible"/>
                                      </p:to>
                                    </p:set>
                                  </p:childTnLst>
                                </p:cTn>
                              </p:par>
                            </p:childTnLst>
                          </p:cTn>
                        </p:par>
                        <p:par>
                          <p:cTn id="50" fill="hold">
                            <p:stCondLst>
                              <p:cond delay="3250"/>
                            </p:stCondLst>
                            <p:childTnLst>
                              <p:par>
                                <p:cTn id="51" presetID="1" presetClass="entr" presetSubtype="0" fill="hold" grpId="0" nodeType="afterEffect">
                                  <p:stCondLst>
                                    <p:cond delay="250"/>
                                  </p:stCondLst>
                                  <p:childTnLst>
                                    <p:set>
                                      <p:cBhvr>
                                        <p:cTn id="52" dur="1" fill="hold">
                                          <p:stCondLst>
                                            <p:cond delay="0"/>
                                          </p:stCondLst>
                                        </p:cTn>
                                        <p:tgtEl>
                                          <p:spTgt spid="34"/>
                                        </p:tgtEl>
                                        <p:attrNameLst>
                                          <p:attrName>style.visibility</p:attrName>
                                        </p:attrNameLst>
                                      </p:cBhvr>
                                      <p:to>
                                        <p:strVal val="visible"/>
                                      </p:to>
                                    </p:set>
                                  </p:childTnLst>
                                </p:cTn>
                              </p:par>
                            </p:childTnLst>
                          </p:cTn>
                        </p:par>
                        <p:par>
                          <p:cTn id="53" fill="hold">
                            <p:stCondLst>
                              <p:cond delay="3500"/>
                            </p:stCondLst>
                            <p:childTnLst>
                              <p:par>
                                <p:cTn id="54" presetID="1" presetClass="entr" presetSubtype="0" fill="hold" grpId="0" nodeType="afterEffect">
                                  <p:stCondLst>
                                    <p:cond delay="250"/>
                                  </p:stCondLst>
                                  <p:childTnLst>
                                    <p:set>
                                      <p:cBhvr>
                                        <p:cTn id="55" dur="1" fill="hold">
                                          <p:stCondLst>
                                            <p:cond delay="0"/>
                                          </p:stCondLst>
                                        </p:cTn>
                                        <p:tgtEl>
                                          <p:spTgt spid="35"/>
                                        </p:tgtEl>
                                        <p:attrNameLst>
                                          <p:attrName>style.visibility</p:attrName>
                                        </p:attrNameLst>
                                      </p:cBhvr>
                                      <p:to>
                                        <p:strVal val="visible"/>
                                      </p:to>
                                    </p:set>
                                  </p:childTnLst>
                                </p:cTn>
                              </p:par>
                            </p:childTnLst>
                          </p:cTn>
                        </p:par>
                        <p:par>
                          <p:cTn id="56" fill="hold">
                            <p:stCondLst>
                              <p:cond delay="3750"/>
                            </p:stCondLst>
                            <p:childTnLst>
                              <p:par>
                                <p:cTn id="57" presetID="1" presetClass="entr" presetSubtype="0" fill="hold" grpId="0" nodeType="afterEffect">
                                  <p:stCondLst>
                                    <p:cond delay="250"/>
                                  </p:stCondLst>
                                  <p:childTnLst>
                                    <p:set>
                                      <p:cBhvr>
                                        <p:cTn id="58" dur="1" fill="hold">
                                          <p:stCondLst>
                                            <p:cond delay="0"/>
                                          </p:stCondLst>
                                        </p:cTn>
                                        <p:tgtEl>
                                          <p:spTgt spid="36"/>
                                        </p:tgtEl>
                                        <p:attrNameLst>
                                          <p:attrName>style.visibility</p:attrName>
                                        </p:attrNameLst>
                                      </p:cBhvr>
                                      <p:to>
                                        <p:strVal val="visible"/>
                                      </p:to>
                                    </p:set>
                                  </p:childTnLst>
                                </p:cTn>
                              </p:par>
                            </p:childTnLst>
                          </p:cTn>
                        </p:par>
                        <p:par>
                          <p:cTn id="59" fill="hold">
                            <p:stCondLst>
                              <p:cond delay="4000"/>
                            </p:stCondLst>
                            <p:childTnLst>
                              <p:par>
                                <p:cTn id="60" presetID="1" presetClass="entr" presetSubtype="0" fill="hold" grpId="0" nodeType="afterEffect">
                                  <p:stCondLst>
                                    <p:cond delay="250"/>
                                  </p:stCondLst>
                                  <p:childTnLst>
                                    <p:set>
                                      <p:cBhvr>
                                        <p:cTn id="61" dur="1" fill="hold">
                                          <p:stCondLst>
                                            <p:cond delay="0"/>
                                          </p:stCondLst>
                                        </p:cTn>
                                        <p:tgtEl>
                                          <p:spTgt spid="37"/>
                                        </p:tgtEl>
                                        <p:attrNameLst>
                                          <p:attrName>style.visibility</p:attrName>
                                        </p:attrNameLst>
                                      </p:cBhvr>
                                      <p:to>
                                        <p:strVal val="visible"/>
                                      </p:to>
                                    </p:set>
                                  </p:childTnLst>
                                </p:cTn>
                              </p:par>
                            </p:childTnLst>
                          </p:cTn>
                        </p:par>
                        <p:par>
                          <p:cTn id="62" fill="hold">
                            <p:stCondLst>
                              <p:cond delay="4250"/>
                            </p:stCondLst>
                            <p:childTnLst>
                              <p:par>
                                <p:cTn id="63" presetID="1" presetClass="entr" presetSubtype="0" fill="hold" grpId="0" nodeType="afterEffect">
                                  <p:stCondLst>
                                    <p:cond delay="250"/>
                                  </p:stCondLst>
                                  <p:childTnLst>
                                    <p:set>
                                      <p:cBhvr>
                                        <p:cTn id="64" dur="1" fill="hold">
                                          <p:stCondLst>
                                            <p:cond delay="0"/>
                                          </p:stCondLst>
                                        </p:cTn>
                                        <p:tgtEl>
                                          <p:spTgt spid="39"/>
                                        </p:tgtEl>
                                        <p:attrNameLst>
                                          <p:attrName>style.visibility</p:attrName>
                                        </p:attrNameLst>
                                      </p:cBhvr>
                                      <p:to>
                                        <p:strVal val="visible"/>
                                      </p:to>
                                    </p:set>
                                  </p:childTnLst>
                                </p:cTn>
                              </p:par>
                            </p:childTnLst>
                          </p:cTn>
                        </p:par>
                        <p:par>
                          <p:cTn id="65" fill="hold">
                            <p:stCondLst>
                              <p:cond delay="4500"/>
                            </p:stCondLst>
                            <p:childTnLst>
                              <p:par>
                                <p:cTn id="66" presetID="1" presetClass="entr" presetSubtype="0" fill="hold" grpId="0" nodeType="afterEffect">
                                  <p:stCondLst>
                                    <p:cond delay="250"/>
                                  </p:stCondLst>
                                  <p:childTnLst>
                                    <p:set>
                                      <p:cBhvr>
                                        <p:cTn id="67" dur="1" fill="hold">
                                          <p:stCondLst>
                                            <p:cond delay="0"/>
                                          </p:stCondLst>
                                        </p:cTn>
                                        <p:tgtEl>
                                          <p:spTgt spid="40"/>
                                        </p:tgtEl>
                                        <p:attrNameLst>
                                          <p:attrName>style.visibility</p:attrName>
                                        </p:attrNameLst>
                                      </p:cBhvr>
                                      <p:to>
                                        <p:strVal val="visible"/>
                                      </p:to>
                                    </p:set>
                                  </p:childTnLst>
                                </p:cTn>
                              </p:par>
                            </p:childTnLst>
                          </p:cTn>
                        </p:par>
                        <p:par>
                          <p:cTn id="68" fill="hold">
                            <p:stCondLst>
                              <p:cond delay="4750"/>
                            </p:stCondLst>
                            <p:childTnLst>
                              <p:par>
                                <p:cTn id="69" presetID="1" presetClass="entr" presetSubtype="0" fill="hold" grpId="0" nodeType="afterEffect">
                                  <p:stCondLst>
                                    <p:cond delay="250"/>
                                  </p:stCondLst>
                                  <p:childTnLst>
                                    <p:set>
                                      <p:cBhvr>
                                        <p:cTn id="7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P spid="28" grpId="0" animBg="1"/>
      <p:bldP spid="29" grpId="0" animBg="1"/>
      <p:bldP spid="30" grpId="0" animBg="1"/>
      <p:bldP spid="31" grpId="0" animBg="1"/>
      <p:bldP spid="34" grpId="0" animBg="1"/>
      <p:bldP spid="35" grpId="0" animBg="1"/>
      <p:bldP spid="36" grpId="0" animBg="1"/>
      <p:bldP spid="37" grpId="0" animBg="1"/>
      <p:bldP spid="39" grpId="0" animBg="1"/>
      <p:bldP spid="40" grpId="0" animBg="1"/>
      <p:bldP spid="4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314" y="2365377"/>
            <a:ext cx="7690115" cy="747897"/>
          </a:xfrm>
        </p:spPr>
        <p:txBody>
          <a:bodyPr/>
          <a:lstStyle/>
          <a:p>
            <a:r>
              <a:rPr lang="en-US" dirty="0" smtClean="0"/>
              <a:t>Optimization</a:t>
            </a:r>
            <a:endParaRPr lang="en-US" dirty="0"/>
          </a:p>
        </p:txBody>
      </p:sp>
      <p:sp>
        <p:nvSpPr>
          <p:cNvPr id="5" name="Subtitle 4"/>
          <p:cNvSpPr>
            <a:spLocks noGrp="1"/>
          </p:cNvSpPr>
          <p:nvPr>
            <p:ph type="subTitle" idx="1"/>
          </p:nvPr>
        </p:nvSpPr>
        <p:spPr>
          <a:xfrm>
            <a:off x="2389511" y="4191000"/>
            <a:ext cx="6268065" cy="470898"/>
          </a:xfrm>
        </p:spPr>
        <p:txBody>
          <a:bodyPr/>
          <a:lstStyle/>
          <a:p>
            <a:r>
              <a:rPr lang="en-US" dirty="0" smtClean="0"/>
              <a:t>Get More Satisfaction with SMT</a:t>
            </a:r>
            <a:endParaRPr lang="en-US" dirty="0"/>
          </a:p>
        </p:txBody>
      </p:sp>
      <p:sp>
        <p:nvSpPr>
          <p:cNvPr id="3" name="TextBox 2"/>
          <p:cNvSpPr txBox="1"/>
          <p:nvPr/>
        </p:nvSpPr>
        <p:spPr>
          <a:xfrm>
            <a:off x="5697672" y="6488668"/>
            <a:ext cx="3446328" cy="369332"/>
          </a:xfrm>
          <a:prstGeom prst="rect">
            <a:avLst/>
          </a:prstGeom>
          <a:noFill/>
        </p:spPr>
        <p:txBody>
          <a:bodyPr wrap="none" rtlCol="0">
            <a:spAutoFit/>
          </a:bodyPr>
          <a:lstStyle/>
          <a:p>
            <a:r>
              <a:rPr lang="en-US" dirty="0" err="1" smtClean="0">
                <a:solidFill>
                  <a:schemeClr val="bg1"/>
                </a:solidFill>
              </a:rPr>
              <a:t>Oliveras</a:t>
            </a:r>
            <a:r>
              <a:rPr lang="en-US" dirty="0" smtClean="0">
                <a:solidFill>
                  <a:schemeClr val="bg1"/>
                </a:solidFill>
              </a:rPr>
              <a:t>, </a:t>
            </a:r>
            <a:r>
              <a:rPr lang="en-US" dirty="0" err="1" smtClean="0">
                <a:solidFill>
                  <a:schemeClr val="bg1"/>
                </a:solidFill>
              </a:rPr>
              <a:t>Nieuenhuis</a:t>
            </a:r>
            <a:r>
              <a:rPr lang="en-US" dirty="0" smtClean="0">
                <a:solidFill>
                  <a:schemeClr val="bg1"/>
                </a:solidFill>
              </a:rPr>
              <a:t>, SAT 2006</a:t>
            </a:r>
          </a:p>
        </p:txBody>
      </p:sp>
      <p:grpSp>
        <p:nvGrpSpPr>
          <p:cNvPr id="6" name="Group 5"/>
          <p:cNvGrpSpPr/>
          <p:nvPr/>
        </p:nvGrpSpPr>
        <p:grpSpPr>
          <a:xfrm>
            <a:off x="5181600" y="914400"/>
            <a:ext cx="4876800" cy="2424236"/>
            <a:chOff x="302170" y="1097187"/>
            <a:chExt cx="7754910" cy="4720517"/>
          </a:xfrm>
        </p:grpSpPr>
        <p:sp>
          <p:nvSpPr>
            <p:cNvPr id="8" name="Rounded Rectangle 7"/>
            <p:cNvSpPr/>
            <p:nvPr/>
          </p:nvSpPr>
          <p:spPr bwMode="auto">
            <a:xfrm>
              <a:off x="3124200" y="1752600"/>
              <a:ext cx="1905000" cy="91440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New</a:t>
              </a: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Theory</a:t>
              </a:r>
            </a:p>
          </p:txBody>
        </p:sp>
        <p:sp>
          <p:nvSpPr>
            <p:cNvPr id="9" name="Rounded Rectangle 8"/>
            <p:cNvSpPr/>
            <p:nvPr/>
          </p:nvSpPr>
          <p:spPr bwMode="auto">
            <a:xfrm>
              <a:off x="5867400" y="3505200"/>
              <a:ext cx="1905000" cy="91440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New</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Theory</a:t>
              </a:r>
            </a:p>
          </p:txBody>
        </p:sp>
        <p:sp>
          <p:nvSpPr>
            <p:cNvPr id="10" name="Rounded Rectangle 9"/>
            <p:cNvSpPr/>
            <p:nvPr/>
          </p:nvSpPr>
          <p:spPr bwMode="auto">
            <a:xfrm>
              <a:off x="381000" y="3534139"/>
              <a:ext cx="1905000" cy="914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New</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Theory</a:t>
              </a:r>
            </a:p>
          </p:txBody>
        </p:sp>
        <p:cxnSp>
          <p:nvCxnSpPr>
            <p:cNvPr id="11" name="Straight Arrow Connector 10"/>
            <p:cNvCxnSpPr/>
            <p:nvPr/>
          </p:nvCxnSpPr>
          <p:spPr>
            <a:xfrm>
              <a:off x="2362200" y="3733800"/>
              <a:ext cx="1219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2286000" y="4191000"/>
              <a:ext cx="1219200" cy="0"/>
            </a:xfrm>
            <a:prstGeom prst="straightConnector1">
              <a:avLst/>
            </a:prstGeom>
            <a:ln>
              <a:headEnd type="stealth"/>
              <a:tailEnd type="none"/>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4648200" y="3737113"/>
              <a:ext cx="1219200" cy="0"/>
            </a:xfrm>
            <a:prstGeom prst="straightConnector1">
              <a:avLst/>
            </a:prstGeom>
            <a:ln>
              <a:solidFill>
                <a:schemeClr val="tx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4648200" y="4191000"/>
              <a:ext cx="1219200" cy="0"/>
            </a:xfrm>
            <a:prstGeom prst="straightConnector1">
              <a:avLst/>
            </a:prstGeom>
            <a:ln>
              <a:solidFill>
                <a:schemeClr val="tx1">
                  <a:lumMod val="75000"/>
                </a:schemeClr>
              </a:solidFill>
              <a:headEnd type="stealth"/>
              <a:tailEnd type="non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055165" y="2743200"/>
              <a:ext cx="0" cy="838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Freeform 15"/>
            <p:cNvSpPr/>
            <p:nvPr/>
          </p:nvSpPr>
          <p:spPr bwMode="auto">
            <a:xfrm>
              <a:off x="3450649" y="4373217"/>
              <a:ext cx="1110770" cy="1047310"/>
            </a:xfrm>
            <a:custGeom>
              <a:avLst/>
              <a:gdLst>
                <a:gd name="connsiteX0" fmla="*/ 312968 w 1110770"/>
                <a:gd name="connsiteY0" fmla="*/ 0 h 1047310"/>
                <a:gd name="connsiteX1" fmla="*/ 8168 w 1110770"/>
                <a:gd name="connsiteY1" fmla="*/ 556592 h 1047310"/>
                <a:gd name="connsiteX2" fmla="*/ 604516 w 1110770"/>
                <a:gd name="connsiteY2" fmla="*/ 1046922 h 1047310"/>
                <a:gd name="connsiteX3" fmla="*/ 1108099 w 1110770"/>
                <a:gd name="connsiteY3" fmla="*/ 477079 h 1047310"/>
                <a:gd name="connsiteX4" fmla="*/ 816551 w 1110770"/>
                <a:gd name="connsiteY4" fmla="*/ 13253 h 1047310"/>
                <a:gd name="connsiteX5" fmla="*/ 816551 w 1110770"/>
                <a:gd name="connsiteY5" fmla="*/ 13253 h 1047310"/>
                <a:gd name="connsiteX6" fmla="*/ 816551 w 1110770"/>
                <a:gd name="connsiteY6" fmla="*/ 13253 h 104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770" h="1047310">
                  <a:moveTo>
                    <a:pt x="312968" y="0"/>
                  </a:moveTo>
                  <a:cubicBezTo>
                    <a:pt x="136272" y="191052"/>
                    <a:pt x="-40423" y="382105"/>
                    <a:pt x="8168" y="556592"/>
                  </a:cubicBezTo>
                  <a:cubicBezTo>
                    <a:pt x="56759" y="731079"/>
                    <a:pt x="421194" y="1060174"/>
                    <a:pt x="604516" y="1046922"/>
                  </a:cubicBezTo>
                  <a:cubicBezTo>
                    <a:pt x="787838" y="1033670"/>
                    <a:pt x="1072760" y="649357"/>
                    <a:pt x="1108099" y="477079"/>
                  </a:cubicBezTo>
                  <a:cubicBezTo>
                    <a:pt x="1143438" y="304801"/>
                    <a:pt x="816551" y="13253"/>
                    <a:pt x="816551" y="13253"/>
                  </a:cubicBezTo>
                  <a:lnTo>
                    <a:pt x="816551" y="13253"/>
                  </a:lnTo>
                  <a:lnTo>
                    <a:pt x="816551" y="13253"/>
                  </a:lnTo>
                </a:path>
              </a:pathLst>
            </a:custGeom>
            <a:noFill/>
            <a:ln w="44450">
              <a:solidFill>
                <a:schemeClr val="bg1"/>
              </a:solidFill>
              <a:headEnd type="none" w="med" len="med"/>
              <a:tailEnd type="triangle" w="med" len="med"/>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sp>
          <p:nvSpPr>
            <p:cNvPr id="17" name="TextBox 16"/>
            <p:cNvSpPr txBox="1"/>
            <p:nvPr/>
          </p:nvSpPr>
          <p:spPr>
            <a:xfrm>
              <a:off x="3581399" y="5448372"/>
              <a:ext cx="954107" cy="369332"/>
            </a:xfrm>
            <a:prstGeom prst="rect">
              <a:avLst/>
            </a:prstGeom>
            <a:noFill/>
          </p:spPr>
          <p:txBody>
            <a:bodyPr wrap="none" rtlCol="0">
              <a:spAutoFit/>
            </a:bodyPr>
            <a:lstStyle/>
            <a:p>
              <a:r>
                <a:rPr lang="en-US" b="1" dirty="0" smtClean="0">
                  <a:solidFill>
                    <a:schemeClr val="bg1"/>
                  </a:solidFill>
                </a:rPr>
                <a:t>Search</a:t>
              </a:r>
            </a:p>
          </p:txBody>
        </p:sp>
        <p:sp>
          <p:nvSpPr>
            <p:cNvPr id="18" name="TextBox 17"/>
            <p:cNvSpPr txBox="1"/>
            <p:nvPr/>
          </p:nvSpPr>
          <p:spPr>
            <a:xfrm>
              <a:off x="4124915" y="2508391"/>
              <a:ext cx="1741503" cy="719170"/>
            </a:xfrm>
            <a:prstGeom prst="rect">
              <a:avLst/>
            </a:prstGeom>
            <a:noFill/>
          </p:spPr>
          <p:txBody>
            <a:bodyPr wrap="none" rtlCol="0">
              <a:spAutoFit/>
            </a:bodyPr>
            <a:lstStyle/>
            <a:p>
              <a:r>
                <a:rPr lang="en-US" b="1" dirty="0" smtClean="0">
                  <a:solidFill>
                    <a:schemeClr val="tx2">
                      <a:lumMod val="85000"/>
                    </a:schemeClr>
                  </a:solidFill>
                </a:rPr>
                <a:t>Compile</a:t>
              </a:r>
            </a:p>
          </p:txBody>
        </p:sp>
        <p:sp>
          <p:nvSpPr>
            <p:cNvPr id="19" name="TextBox 18"/>
            <p:cNvSpPr txBox="1"/>
            <p:nvPr/>
          </p:nvSpPr>
          <p:spPr>
            <a:xfrm>
              <a:off x="4615640" y="3026102"/>
              <a:ext cx="1354048" cy="719170"/>
            </a:xfrm>
            <a:prstGeom prst="rect">
              <a:avLst/>
            </a:prstGeom>
            <a:noFill/>
            <a:ln>
              <a:noFill/>
            </a:ln>
          </p:spPr>
          <p:txBody>
            <a:bodyPr wrap="none" rtlCol="0">
              <a:spAutoFit/>
            </a:bodyPr>
            <a:lstStyle/>
            <a:p>
              <a:r>
                <a:rPr lang="en-US" b="1" dirty="0" smtClean="0">
                  <a:solidFill>
                    <a:schemeClr val="tx2">
                      <a:lumMod val="85000"/>
                    </a:schemeClr>
                  </a:solidFill>
                </a:rPr>
                <a:t>Model</a:t>
              </a:r>
            </a:p>
          </p:txBody>
        </p:sp>
        <p:sp>
          <p:nvSpPr>
            <p:cNvPr id="20" name="TextBox 19"/>
            <p:cNvSpPr txBox="1"/>
            <p:nvPr/>
          </p:nvSpPr>
          <p:spPr>
            <a:xfrm>
              <a:off x="4615640" y="4213126"/>
              <a:ext cx="1741503" cy="1258548"/>
            </a:xfrm>
            <a:prstGeom prst="rect">
              <a:avLst/>
            </a:prstGeom>
            <a:noFill/>
            <a:ln>
              <a:noFill/>
            </a:ln>
          </p:spPr>
          <p:txBody>
            <a:bodyPr wrap="none" rtlCol="0">
              <a:spAutoFit/>
            </a:bodyPr>
            <a:lstStyle/>
            <a:p>
              <a:r>
                <a:rPr lang="en-US" b="1" dirty="0" smtClean="0">
                  <a:solidFill>
                    <a:schemeClr val="tx2">
                      <a:lumMod val="85000"/>
                    </a:schemeClr>
                  </a:solidFill>
                </a:rPr>
                <a:t>Partial</a:t>
              </a:r>
            </a:p>
            <a:p>
              <a:r>
                <a:rPr lang="en-US" b="1" dirty="0" smtClean="0">
                  <a:solidFill>
                    <a:schemeClr val="tx2">
                      <a:lumMod val="85000"/>
                    </a:schemeClr>
                  </a:solidFill>
                </a:rPr>
                <a:t>Compile</a:t>
              </a:r>
            </a:p>
          </p:txBody>
        </p:sp>
        <p:sp>
          <p:nvSpPr>
            <p:cNvPr id="21" name="TextBox 20"/>
            <p:cNvSpPr txBox="1"/>
            <p:nvPr/>
          </p:nvSpPr>
          <p:spPr>
            <a:xfrm>
              <a:off x="1756216" y="2805147"/>
              <a:ext cx="1467067" cy="369333"/>
            </a:xfrm>
            <a:prstGeom prst="rect">
              <a:avLst/>
            </a:prstGeom>
            <a:noFill/>
          </p:spPr>
          <p:txBody>
            <a:bodyPr wrap="none" rtlCol="0">
              <a:spAutoFit/>
            </a:bodyPr>
            <a:lstStyle/>
            <a:p>
              <a:r>
                <a:rPr lang="en-US" b="1" dirty="0" smtClean="0">
                  <a:solidFill>
                    <a:schemeClr val="bg1"/>
                  </a:solidFill>
                </a:rPr>
                <a:t>Constraints</a:t>
              </a:r>
            </a:p>
          </p:txBody>
        </p:sp>
        <p:sp>
          <p:nvSpPr>
            <p:cNvPr id="22" name="TextBox 21"/>
            <p:cNvSpPr txBox="1"/>
            <p:nvPr/>
          </p:nvSpPr>
          <p:spPr>
            <a:xfrm>
              <a:off x="2362200" y="4191000"/>
              <a:ext cx="966595" cy="719170"/>
            </a:xfrm>
            <a:prstGeom prst="rect">
              <a:avLst/>
            </a:prstGeom>
            <a:noFill/>
          </p:spPr>
          <p:txBody>
            <a:bodyPr wrap="none" rtlCol="0">
              <a:spAutoFit/>
            </a:bodyPr>
            <a:lstStyle/>
            <a:p>
              <a:r>
                <a:rPr lang="en-US" b="1" dirty="0" err="1" smtClean="0">
                  <a:solidFill>
                    <a:schemeClr val="bg1"/>
                  </a:solidFill>
                </a:rPr>
                <a:t>Eqs</a:t>
              </a:r>
              <a:endParaRPr lang="en-US" b="1" dirty="0" smtClean="0">
                <a:solidFill>
                  <a:schemeClr val="bg1"/>
                </a:solidFill>
              </a:endParaRPr>
            </a:p>
          </p:txBody>
        </p:sp>
        <p:sp>
          <p:nvSpPr>
            <p:cNvPr id="23" name="TextBox 22"/>
            <p:cNvSpPr txBox="1"/>
            <p:nvPr/>
          </p:nvSpPr>
          <p:spPr>
            <a:xfrm>
              <a:off x="302170" y="2227029"/>
              <a:ext cx="1619148" cy="1258548"/>
            </a:xfrm>
            <a:prstGeom prst="rect">
              <a:avLst/>
            </a:prstGeom>
            <a:noFill/>
          </p:spPr>
          <p:txBody>
            <a:bodyPr wrap="none" rtlCol="0">
              <a:spAutoFit/>
            </a:bodyPr>
            <a:lstStyle/>
            <a:p>
              <a:r>
                <a:rPr lang="en-US" b="1" dirty="0" smtClean="0">
                  <a:solidFill>
                    <a:srgbClr val="C00000"/>
                  </a:solidFill>
                </a:rPr>
                <a:t>Theory </a:t>
              </a:r>
            </a:p>
            <a:p>
              <a:r>
                <a:rPr lang="en-US" b="1" dirty="0" smtClean="0">
                  <a:solidFill>
                    <a:srgbClr val="C00000"/>
                  </a:solidFill>
                </a:rPr>
                <a:t>Solver</a:t>
              </a:r>
            </a:p>
          </p:txBody>
        </p:sp>
        <p:sp>
          <p:nvSpPr>
            <p:cNvPr id="24" name="TextBox 23"/>
            <p:cNvSpPr txBox="1"/>
            <p:nvPr/>
          </p:nvSpPr>
          <p:spPr>
            <a:xfrm>
              <a:off x="3282765" y="1097187"/>
              <a:ext cx="2088171" cy="719170"/>
            </a:xfrm>
            <a:prstGeom prst="rect">
              <a:avLst/>
            </a:prstGeom>
            <a:noFill/>
          </p:spPr>
          <p:txBody>
            <a:bodyPr wrap="none" rtlCol="0">
              <a:spAutoFit/>
            </a:bodyPr>
            <a:lstStyle/>
            <a:p>
              <a:r>
                <a:rPr lang="en-US" b="1" dirty="0" smtClean="0">
                  <a:solidFill>
                    <a:schemeClr val="tx2">
                      <a:lumMod val="85000"/>
                    </a:schemeClr>
                  </a:solidFill>
                </a:rPr>
                <a:t>Reduction</a:t>
              </a:r>
            </a:p>
          </p:txBody>
        </p:sp>
        <p:sp>
          <p:nvSpPr>
            <p:cNvPr id="25" name="TextBox 24"/>
            <p:cNvSpPr txBox="1"/>
            <p:nvPr/>
          </p:nvSpPr>
          <p:spPr>
            <a:xfrm>
              <a:off x="5948516" y="2877724"/>
              <a:ext cx="2108564" cy="719170"/>
            </a:xfrm>
            <a:prstGeom prst="rect">
              <a:avLst/>
            </a:prstGeom>
            <a:noFill/>
            <a:ln>
              <a:noFill/>
            </a:ln>
          </p:spPr>
          <p:txBody>
            <a:bodyPr wrap="none" rtlCol="0">
              <a:spAutoFit/>
            </a:bodyPr>
            <a:lstStyle/>
            <a:p>
              <a:r>
                <a:rPr lang="en-US" b="1" dirty="0" smtClean="0">
                  <a:solidFill>
                    <a:schemeClr val="tx2">
                      <a:lumMod val="85000"/>
                    </a:schemeClr>
                  </a:solidFill>
                </a:rPr>
                <a:t>Saturation</a:t>
              </a:r>
            </a:p>
          </p:txBody>
        </p:sp>
      </p:grpSp>
      <p:grpSp>
        <p:nvGrpSpPr>
          <p:cNvPr id="26" name="Group 25"/>
          <p:cNvGrpSpPr/>
          <p:nvPr/>
        </p:nvGrpSpPr>
        <p:grpSpPr>
          <a:xfrm>
            <a:off x="3312" y="4817741"/>
            <a:ext cx="3412435" cy="2040259"/>
            <a:chOff x="3200400" y="2133600"/>
            <a:chExt cx="4432852" cy="2816087"/>
          </a:xfrm>
        </p:grpSpPr>
        <p:sp>
          <p:nvSpPr>
            <p:cNvPr id="27" name="Rectangle 26"/>
            <p:cNvSpPr/>
            <p:nvPr/>
          </p:nvSpPr>
          <p:spPr bwMode="auto">
            <a:xfrm>
              <a:off x="32004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Intro</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8" name="Rectangle 27"/>
            <p:cNvSpPr/>
            <p:nvPr/>
          </p:nvSpPr>
          <p:spPr bwMode="auto">
            <a:xfrm>
              <a:off x="3200400"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SMT?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Rectangle 28"/>
            <p:cNvSpPr/>
            <p:nvPr/>
          </p:nvSpPr>
          <p:spPr bwMode="auto">
            <a:xfrm>
              <a:off x="3200400" y="41114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Z3?</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Rectangle 29"/>
            <p:cNvSpPr/>
            <p:nvPr/>
          </p:nvSpPr>
          <p:spPr bwMode="auto">
            <a:xfrm>
              <a:off x="5562600" y="4111487"/>
              <a:ext cx="2057400" cy="838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Theory Solver</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1" name="Rectangle 30"/>
            <p:cNvSpPr/>
            <p:nvPr/>
          </p:nvSpPr>
          <p:spPr bwMode="auto">
            <a:xfrm>
              <a:off x="5575852"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Eager 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2" name="Rectangle 31"/>
            <p:cNvSpPr/>
            <p:nvPr/>
          </p:nvSpPr>
          <p:spPr bwMode="auto">
            <a:xfrm>
              <a:off x="55626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Lazy</a:t>
              </a:r>
            </a:p>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3" name="Down Arrow 32"/>
            <p:cNvSpPr/>
            <p:nvPr/>
          </p:nvSpPr>
          <p:spPr bwMode="auto">
            <a:xfrm>
              <a:off x="4038600" y="29718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4" name="Down Arrow 33"/>
            <p:cNvSpPr/>
            <p:nvPr/>
          </p:nvSpPr>
          <p:spPr bwMode="auto">
            <a:xfrm>
              <a:off x="4068417" y="3977308"/>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5" name="Down Arrow 34"/>
            <p:cNvSpPr/>
            <p:nvPr/>
          </p:nvSpPr>
          <p:spPr bwMode="auto">
            <a:xfrm rot="10800000">
              <a:off x="6375952" y="39624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6" name="Down Arrow 35"/>
            <p:cNvSpPr/>
            <p:nvPr/>
          </p:nvSpPr>
          <p:spPr bwMode="auto">
            <a:xfrm rot="10800000">
              <a:off x="6375952" y="2971799"/>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7" name="Down Arrow 36"/>
            <p:cNvSpPr/>
            <p:nvPr/>
          </p:nvSpPr>
          <p:spPr bwMode="auto">
            <a:xfrm rot="16200000">
              <a:off x="5187398" y="4372389"/>
              <a:ext cx="457200" cy="316396"/>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0886" y="2249211"/>
            <a:ext cx="661922" cy="380917"/>
          </a:xfrm>
          <a:prstGeom prst="rect">
            <a:avLst/>
          </a:prstGeom>
        </p:spPr>
      </p:pic>
    </p:spTree>
    <p:extLst>
      <p:ext uri="{BB962C8B-B14F-4D97-AF65-F5344CB8AC3E}">
        <p14:creationId xmlns:p14="http://schemas.microsoft.com/office/powerpoint/2010/main" val="2327597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a:t>
            </a:r>
            <a:r>
              <a:rPr lang="en-US" dirty="0" err="1" smtClean="0"/>
              <a:t>MaxSMT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133600"/>
                <a:ext cx="4368868" cy="2330959"/>
              </a:xfrm>
            </p:spPr>
            <p:txBody>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dirty="0" smtClean="0">
                              <a:latin typeface="Cambria Math"/>
                            </a:rPr>
                          </m:ctrlPr>
                        </m:mPr>
                        <m:mr>
                          <m:e>
                            <m:r>
                              <m:rPr>
                                <m:brk m:alnAt="7"/>
                              </m:rPr>
                              <a:rPr lang="en-US" b="0" i="1" dirty="0" smtClean="0">
                                <a:latin typeface="Cambria Math"/>
                              </a:rPr>
                              <m:t>𝑁</m:t>
                            </m:r>
                            <m:r>
                              <a:rPr lang="en-US" b="0" i="1" dirty="0" smtClean="0">
                                <a:latin typeface="Cambria Math"/>
                              </a:rPr>
                              <m:t>𝑎𝑚𝑒</m:t>
                            </m:r>
                          </m:e>
                          <m:e>
                            <m:r>
                              <a:rPr lang="en-US" b="0" i="1" dirty="0" smtClean="0">
                                <a:latin typeface="Cambria Math"/>
                              </a:rPr>
                              <m:t>𝐹𝑜𝑟𝑚𝑢𝑙𝑎</m:t>
                            </m:r>
                          </m:e>
                          <m:e>
                            <m:r>
                              <a:rPr lang="en-US" b="0" i="1" dirty="0" smtClean="0">
                                <a:latin typeface="Cambria Math"/>
                              </a:rPr>
                              <m:t>𝑤𝑒𝑖𝑔h𝑡</m:t>
                            </m:r>
                          </m:e>
                        </m:mr>
                        <m:mr>
                          <m:e>
                            <m:sSub>
                              <m:sSubPr>
                                <m:ctrlPr>
                                  <a:rPr lang="en-US" b="0" i="1" dirty="0" smtClean="0">
                                    <a:latin typeface="Cambria Math"/>
                                  </a:rPr>
                                </m:ctrlPr>
                              </m:sSubPr>
                              <m:e>
                                <m:r>
                                  <m:rPr>
                                    <m:brk m:alnAt="7"/>
                                  </m:rPr>
                                  <a:rPr lang="en-US" b="0" i="1" dirty="0" smtClean="0">
                                    <a:latin typeface="Cambria Math"/>
                                  </a:rPr>
                                  <m:t>𝐹</m:t>
                                </m:r>
                              </m:e>
                              <m:sub>
                                <m:r>
                                  <m:rPr>
                                    <m:brk m:alnAt="7"/>
                                  </m:rPr>
                                  <a:rPr lang="en-US" b="0" i="1" dirty="0" smtClean="0">
                                    <a:latin typeface="Cambria Math"/>
                                  </a:rPr>
                                  <m:t>0</m:t>
                                </m:r>
                              </m:sub>
                            </m:sSub>
                          </m:e>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1</m:t>
                                </m:r>
                              </m:sub>
                            </m:sSub>
                          </m:e>
                          <m:e>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2</m:t>
                                </m:r>
                              </m:sub>
                            </m:sSub>
                          </m:e>
                          <m:e>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3</m:t>
                                </m:r>
                              </m:sub>
                            </m:sSub>
                          </m:e>
                          <m:e>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133600"/>
                <a:ext cx="4368868" cy="2330959"/>
              </a:xfrm>
              <a:blipFill rotWithShape="1">
                <a:blip r:embed="rId2"/>
                <a:stretch>
                  <a:fillRect t="-5759" r="-2845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5714129" y="2594996"/>
              <a:ext cx="6120" cy="4320"/>
            </p14:xfrm>
          </p:contentPart>
        </mc:Choice>
        <mc:Fallback xmlns="">
          <p:pic>
            <p:nvPicPr>
              <p:cNvPr id="12" name="Ink 11"/>
              <p:cNvPicPr/>
              <p:nvPr/>
            </p:nvPicPr>
            <p:blipFill>
              <a:blip r:embed="rId4"/>
              <a:stretch>
                <a:fillRect/>
              </a:stretch>
            </p:blipFill>
            <p:spPr>
              <a:xfrm>
                <a:off x="5708369" y="2589236"/>
                <a:ext cx="176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5702609" y="2601116"/>
              <a:ext cx="350640" cy="1910160"/>
            </p14:xfrm>
          </p:contentPart>
        </mc:Choice>
        <mc:Fallback xmlns="">
          <p:pic>
            <p:nvPicPr>
              <p:cNvPr id="14" name="Ink 13"/>
              <p:cNvPicPr/>
              <p:nvPr/>
            </p:nvPicPr>
            <p:blipFill>
              <a:blip r:embed="rId6"/>
              <a:stretch>
                <a:fillRect/>
              </a:stretch>
            </p:blipFill>
            <p:spPr>
              <a:xfrm>
                <a:off x="5687489" y="2584916"/>
                <a:ext cx="384480" cy="1945800"/>
              </a:xfrm>
              <a:prstGeom prst="rect">
                <a:avLst/>
              </a:prstGeom>
            </p:spPr>
          </p:pic>
        </mc:Fallback>
      </mc:AlternateContent>
      <p:sp>
        <p:nvSpPr>
          <p:cNvPr id="15" name="TextBox 14"/>
          <p:cNvSpPr txBox="1"/>
          <p:nvPr/>
        </p:nvSpPr>
        <p:spPr>
          <a:xfrm>
            <a:off x="6518787" y="3371530"/>
            <a:ext cx="825867" cy="369332"/>
          </a:xfrm>
          <a:prstGeom prst="rect">
            <a:avLst/>
          </a:prstGeom>
          <a:noFill/>
        </p:spPr>
        <p:txBody>
          <a:bodyPr wrap="none" rtlCol="0">
            <a:spAutoFit/>
          </a:bodyPr>
          <a:lstStyle/>
          <a:p>
            <a:r>
              <a:rPr lang="en-US" b="1" dirty="0" err="1" smtClean="0">
                <a:solidFill>
                  <a:schemeClr val="bg1"/>
                </a:solidFill>
              </a:rPr>
              <a:t>Unsat</a:t>
            </a:r>
            <a:endParaRPr lang="en-US" b="1" dirty="0" smtClean="0">
              <a:solidFill>
                <a:schemeClr val="bg1"/>
              </a:solidFill>
            </a:endParaRPr>
          </a:p>
        </p:txBody>
      </p:sp>
    </p:spTree>
    <p:extLst>
      <p:ext uri="{BB962C8B-B14F-4D97-AF65-F5344CB8AC3E}">
        <p14:creationId xmlns:p14="http://schemas.microsoft.com/office/powerpoint/2010/main" val="3952573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a:t>
            </a:r>
            <a:r>
              <a:rPr lang="en-US" dirty="0" err="1" smtClean="0"/>
              <a:t>MaxSMT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133600"/>
                <a:ext cx="4368868" cy="2330959"/>
              </a:xfrm>
            </p:spPr>
            <p:txBody>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dirty="0" smtClean="0">
                              <a:latin typeface="Cambria Math"/>
                            </a:rPr>
                          </m:ctrlPr>
                        </m:mPr>
                        <m:mr>
                          <m:e>
                            <m:r>
                              <m:rPr>
                                <m:brk m:alnAt="7"/>
                              </m:rPr>
                              <a:rPr lang="en-US" b="0" i="1" dirty="0" smtClean="0">
                                <a:latin typeface="Cambria Math"/>
                              </a:rPr>
                              <m:t>𝑁</m:t>
                            </m:r>
                            <m:r>
                              <a:rPr lang="en-US" b="0" i="1" dirty="0" smtClean="0">
                                <a:latin typeface="Cambria Math"/>
                              </a:rPr>
                              <m:t>𝑎𝑚𝑒</m:t>
                            </m:r>
                          </m:e>
                          <m:e>
                            <m:r>
                              <a:rPr lang="en-US" b="0" i="1" dirty="0" smtClean="0">
                                <a:latin typeface="Cambria Math"/>
                              </a:rPr>
                              <m:t>𝐹𝑜𝑟𝑚𝑢𝑙𝑎</m:t>
                            </m:r>
                          </m:e>
                          <m:e>
                            <m:r>
                              <a:rPr lang="en-US" b="0" i="1" dirty="0" smtClean="0">
                                <a:latin typeface="Cambria Math"/>
                              </a:rPr>
                              <m:t>𝑤𝑒𝑖𝑔h𝑡</m:t>
                            </m:r>
                          </m:e>
                        </m:mr>
                        <m:mr>
                          <m:e>
                            <m:sSub>
                              <m:sSubPr>
                                <m:ctrlPr>
                                  <a:rPr lang="en-US" b="0" i="1" dirty="0" smtClean="0">
                                    <a:latin typeface="Cambria Math"/>
                                  </a:rPr>
                                </m:ctrlPr>
                              </m:sSubPr>
                              <m:e>
                                <m:r>
                                  <m:rPr>
                                    <m:brk m:alnAt="7"/>
                                  </m:rPr>
                                  <a:rPr lang="en-US" b="0" i="1" dirty="0" smtClean="0">
                                    <a:latin typeface="Cambria Math"/>
                                  </a:rPr>
                                  <m:t>𝐹</m:t>
                                </m:r>
                              </m:e>
                              <m:sub>
                                <m:r>
                                  <m:rPr>
                                    <m:brk m:alnAt="7"/>
                                  </m:rPr>
                                  <a:rPr lang="en-US" b="0" i="1" dirty="0" smtClean="0">
                                    <a:latin typeface="Cambria Math"/>
                                  </a:rPr>
                                  <m:t>0</m:t>
                                </m:r>
                              </m:sub>
                            </m:sSub>
                          </m:e>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1</m:t>
                                </m:r>
                              </m:sub>
                            </m:sSub>
                          </m:e>
                          <m:e>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2</m:t>
                                </m:r>
                              </m:sub>
                            </m:sSub>
                          </m:e>
                          <m:e>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3</m:t>
                                </m:r>
                              </m:sub>
                            </m:sSub>
                          </m:e>
                          <m:e>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133600"/>
                <a:ext cx="4368868" cy="2330959"/>
              </a:xfrm>
              <a:blipFill rotWithShape="1">
                <a:blip r:embed="rId2"/>
                <a:stretch>
                  <a:fillRect t="-5759" r="-28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18787" y="3371530"/>
                <a:ext cx="2286203" cy="369332"/>
              </a:xfrm>
              <a:prstGeom prst="rect">
                <a:avLst/>
              </a:prstGeom>
              <a:noFill/>
            </p:spPr>
            <p:txBody>
              <a:bodyPr wrap="none" rtlCol="0">
                <a:spAutoFit/>
              </a:bodyPr>
              <a:lstStyle/>
              <a:p>
                <a:r>
                  <a:rPr lang="en-US" b="1" dirty="0" smtClean="0">
                    <a:solidFill>
                      <a:schemeClr val="bg1"/>
                    </a:solidFill>
                  </a:rPr>
                  <a:t>Sat </a:t>
                </a:r>
                <a14:m>
                  <m:oMath xmlns:m="http://schemas.openxmlformats.org/officeDocument/2006/math">
                    <m:r>
                      <a:rPr lang="en-US" b="1" i="1" smtClean="0">
                        <a:solidFill>
                          <a:schemeClr val="bg1"/>
                        </a:solidFill>
                        <a:latin typeface="Cambria Math"/>
                      </a:rPr>
                      <m:t>¬</m:t>
                    </m:r>
                    <m:r>
                      <a:rPr lang="en-US" b="1" i="1" smtClean="0">
                        <a:solidFill>
                          <a:schemeClr val="bg1"/>
                        </a:solidFill>
                        <a:latin typeface="Cambria Math"/>
                      </a:rPr>
                      <m:t>𝒂</m:t>
                    </m:r>
                    <m:r>
                      <a:rPr lang="en-US" b="1" i="1" smtClean="0">
                        <a:solidFill>
                          <a:schemeClr val="bg1"/>
                        </a:solidFill>
                        <a:latin typeface="Cambria Math"/>
                      </a:rPr>
                      <m:t>∧¬</m:t>
                    </m:r>
                    <m:r>
                      <a:rPr lang="en-US" b="1" i="1" smtClean="0">
                        <a:solidFill>
                          <a:schemeClr val="bg1"/>
                        </a:solidFill>
                        <a:latin typeface="Cambria Math"/>
                      </a:rPr>
                      <m:t>𝒃</m:t>
                    </m:r>
                    <m:r>
                      <a:rPr lang="en-US" b="1" i="1" smtClean="0">
                        <a:solidFill>
                          <a:schemeClr val="bg1"/>
                        </a:solidFill>
                        <a:latin typeface="Cambria Math"/>
                      </a:rPr>
                      <m:t>∧</m:t>
                    </m:r>
                    <m:r>
                      <a:rPr lang="en-US" b="1" i="1" smtClean="0">
                        <a:solidFill>
                          <a:schemeClr val="bg1"/>
                        </a:solidFill>
                        <a:latin typeface="Cambria Math"/>
                      </a:rPr>
                      <m:t>𝒙</m:t>
                    </m:r>
                    <m:r>
                      <a:rPr lang="en-US" b="1" i="1" smtClean="0">
                        <a:solidFill>
                          <a:schemeClr val="bg1"/>
                        </a:solidFill>
                        <a:latin typeface="Cambria Math"/>
                      </a:rPr>
                      <m:t>&lt;</m:t>
                    </m:r>
                    <m:r>
                      <a:rPr lang="en-US" b="1" i="1" smtClean="0">
                        <a:solidFill>
                          <a:schemeClr val="bg1"/>
                        </a:solidFill>
                        <a:latin typeface="Cambria Math"/>
                      </a:rPr>
                      <m:t>𝟐</m:t>
                    </m:r>
                  </m:oMath>
                </a14:m>
                <a:endParaRPr lang="en-US" b="1" dirty="0" smtClean="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18787" y="3371530"/>
                <a:ext cx="2286203" cy="369332"/>
              </a:xfrm>
              <a:prstGeom prst="rect">
                <a:avLst/>
              </a:prstGeom>
              <a:blipFill rotWithShape="1">
                <a:blip r:embed="rId3"/>
                <a:stretch>
                  <a:fillRect l="-2133" t="-8197" b="-2459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530529" y="2594996"/>
              <a:ext cx="288720" cy="1787400"/>
            </p14:xfrm>
          </p:contentPart>
        </mc:Choice>
        <mc:Fallback xmlns="">
          <p:pic>
            <p:nvPicPr>
              <p:cNvPr id="5" name="Ink 4"/>
              <p:cNvPicPr/>
              <p:nvPr/>
            </p:nvPicPr>
            <p:blipFill>
              <a:blip r:embed="rId5"/>
              <a:stretch>
                <a:fillRect/>
              </a:stretch>
            </p:blipFill>
            <p:spPr>
              <a:xfrm>
                <a:off x="5512529" y="2589236"/>
                <a:ext cx="325440" cy="1804680"/>
              </a:xfrm>
              <a:prstGeom prst="rect">
                <a:avLst/>
              </a:prstGeom>
            </p:spPr>
          </p:pic>
        </mc:Fallback>
      </mc:AlternateContent>
      <mc:AlternateContent xmlns:mc="http://schemas.openxmlformats.org/markup-compatibility/2006" xmlns:a14="http://schemas.microsoft.com/office/drawing/2010/main">
        <mc:Choice Requires="a14">
          <p:sp>
            <p:nvSpPr>
              <p:cNvPr id="10" name="TextBox 9"/>
              <p:cNvSpPr txBox="1"/>
              <p:nvPr/>
            </p:nvSpPr>
            <p:spPr>
              <a:xfrm>
                <a:off x="6593242" y="2438400"/>
                <a:ext cx="1407758" cy="461665"/>
              </a:xfrm>
              <a:prstGeom prst="rect">
                <a:avLst/>
              </a:prstGeom>
              <a:noFill/>
            </p:spPr>
            <p:txBody>
              <a:bodyPr wrap="none" rtlCol="0">
                <a:spAutoFit/>
              </a:bodyPr>
              <a:lstStyle/>
              <a:p>
                <a:r>
                  <a:rPr lang="en-US" b="1" dirty="0" smtClean="0">
                    <a:solidFill>
                      <a:schemeClr val="bg1"/>
                    </a:solidFill>
                  </a:rPr>
                  <a:t>Penalty: </a:t>
                </a:r>
                <a14:m>
                  <m:oMath xmlns:m="http://schemas.openxmlformats.org/officeDocument/2006/math">
                    <m:r>
                      <a:rPr lang="en-US" sz="2400" b="1" i="1" smtClean="0">
                        <a:solidFill>
                          <a:schemeClr val="bg1"/>
                        </a:solidFill>
                        <a:latin typeface="Cambria Math"/>
                      </a:rPr>
                      <m:t>∞</m:t>
                    </m:r>
                  </m:oMath>
                </a14:m>
                <a:endParaRPr lang="en-US" sz="2400" b="1" dirty="0" smtClean="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593242" y="2438400"/>
                <a:ext cx="1407758" cy="461665"/>
              </a:xfrm>
              <a:prstGeom prst="rect">
                <a:avLst/>
              </a:prstGeom>
              <a:blipFill rotWithShape="1">
                <a:blip r:embed="rId6"/>
                <a:stretch>
                  <a:fillRect l="-3896" b="-17105"/>
                </a:stretch>
              </a:blipFill>
            </p:spPr>
            <p:txBody>
              <a:bodyPr/>
              <a:lstStyle/>
              <a:p>
                <a:r>
                  <a:rPr lang="en-US">
                    <a:noFill/>
                  </a:rPr>
                  <a:t> </a:t>
                </a:r>
              </a:p>
            </p:txBody>
          </p:sp>
        </mc:Fallback>
      </mc:AlternateContent>
    </p:spTree>
    <p:extLst>
      <p:ext uri="{BB962C8B-B14F-4D97-AF65-F5344CB8AC3E}">
        <p14:creationId xmlns:p14="http://schemas.microsoft.com/office/powerpoint/2010/main" val="2225554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a:t>
            </a:r>
            <a:r>
              <a:rPr lang="en-US" dirty="0" err="1" smtClean="0"/>
              <a:t>MaxSMT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133600"/>
                <a:ext cx="4368868" cy="2330959"/>
              </a:xfrm>
            </p:spPr>
            <p:txBody>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dirty="0" smtClean="0">
                              <a:latin typeface="Cambria Math"/>
                            </a:rPr>
                          </m:ctrlPr>
                        </m:mPr>
                        <m:mr>
                          <m:e>
                            <m:r>
                              <m:rPr>
                                <m:brk m:alnAt="7"/>
                              </m:rPr>
                              <a:rPr lang="en-US" b="0" i="1" dirty="0" smtClean="0">
                                <a:latin typeface="Cambria Math"/>
                              </a:rPr>
                              <m:t>𝑁</m:t>
                            </m:r>
                            <m:r>
                              <a:rPr lang="en-US" b="0" i="1" dirty="0" smtClean="0">
                                <a:latin typeface="Cambria Math"/>
                              </a:rPr>
                              <m:t>𝑎𝑚𝑒</m:t>
                            </m:r>
                          </m:e>
                          <m:e>
                            <m:r>
                              <a:rPr lang="en-US" b="0" i="1" dirty="0" smtClean="0">
                                <a:latin typeface="Cambria Math"/>
                              </a:rPr>
                              <m:t>𝐹𝑜𝑟𝑚𝑢𝑙𝑎</m:t>
                            </m:r>
                          </m:e>
                          <m:e>
                            <m:r>
                              <a:rPr lang="en-US" b="0" i="1" dirty="0" smtClean="0">
                                <a:latin typeface="Cambria Math"/>
                              </a:rPr>
                              <m:t>𝑤𝑒𝑖𝑔h𝑡</m:t>
                            </m:r>
                          </m:e>
                        </m:mr>
                        <m:mr>
                          <m:e>
                            <m:sSub>
                              <m:sSubPr>
                                <m:ctrlPr>
                                  <a:rPr lang="en-US" b="0" i="1" dirty="0" smtClean="0">
                                    <a:latin typeface="Cambria Math"/>
                                  </a:rPr>
                                </m:ctrlPr>
                              </m:sSubPr>
                              <m:e>
                                <m:r>
                                  <m:rPr>
                                    <m:brk m:alnAt="7"/>
                                  </m:rPr>
                                  <a:rPr lang="en-US" b="0" i="1" dirty="0" smtClean="0">
                                    <a:latin typeface="Cambria Math"/>
                                  </a:rPr>
                                  <m:t>𝐹</m:t>
                                </m:r>
                              </m:e>
                              <m:sub>
                                <m:r>
                                  <m:rPr>
                                    <m:brk m:alnAt="7"/>
                                  </m:rPr>
                                  <a:rPr lang="en-US" b="0" i="1" dirty="0" smtClean="0">
                                    <a:latin typeface="Cambria Math"/>
                                  </a:rPr>
                                  <m:t>0</m:t>
                                </m:r>
                              </m:sub>
                            </m:sSub>
                          </m:e>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1</m:t>
                                </m:r>
                              </m:sub>
                            </m:sSub>
                          </m:e>
                          <m:e>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2</m:t>
                                </m:r>
                              </m:sub>
                            </m:sSub>
                          </m:e>
                          <m:e>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3</m:t>
                                </m:r>
                              </m:sub>
                            </m:sSub>
                          </m:e>
                          <m:e>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133600"/>
                <a:ext cx="4368868" cy="2330959"/>
              </a:xfrm>
              <a:blipFill rotWithShape="1">
                <a:blip r:embed="rId2"/>
                <a:stretch>
                  <a:fillRect t="-5759" r="-28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11413" y="2754222"/>
                <a:ext cx="2113079" cy="369332"/>
              </a:xfrm>
              <a:prstGeom prst="rect">
                <a:avLst/>
              </a:prstGeom>
              <a:noFill/>
            </p:spPr>
            <p:txBody>
              <a:bodyPr wrap="none" rtlCol="0">
                <a:spAutoFit/>
              </a:bodyPr>
              <a:lstStyle/>
              <a:p>
                <a:r>
                  <a:rPr lang="en-US" b="1" dirty="0" smtClean="0">
                    <a:solidFill>
                      <a:schemeClr val="bg1"/>
                    </a:solidFill>
                  </a:rPr>
                  <a:t>Sat </a:t>
                </a:r>
                <a14:m>
                  <m:oMath xmlns:m="http://schemas.openxmlformats.org/officeDocument/2006/math">
                    <m:r>
                      <a:rPr lang="en-US" b="1" i="1">
                        <a:solidFill>
                          <a:schemeClr val="bg1"/>
                        </a:solidFill>
                        <a:latin typeface="Cambria Math"/>
                      </a:rPr>
                      <m:t>¬</m:t>
                    </m:r>
                    <m:r>
                      <a:rPr lang="en-US" b="1" i="1">
                        <a:solidFill>
                          <a:schemeClr val="bg1"/>
                        </a:solidFill>
                        <a:latin typeface="Cambria Math"/>
                      </a:rPr>
                      <m:t>𝒂</m:t>
                    </m:r>
                    <m:r>
                      <a:rPr lang="en-US" b="1" i="1">
                        <a:solidFill>
                          <a:schemeClr val="bg1"/>
                        </a:solidFill>
                        <a:latin typeface="Cambria Math"/>
                      </a:rPr>
                      <m:t>∧</m:t>
                    </m:r>
                    <m:r>
                      <a:rPr lang="en-US" b="1" i="1">
                        <a:solidFill>
                          <a:schemeClr val="bg1"/>
                        </a:solidFill>
                        <a:latin typeface="Cambria Math"/>
                      </a:rPr>
                      <m:t>𝒃</m:t>
                    </m:r>
                    <m:r>
                      <a:rPr lang="en-US" b="1" i="1">
                        <a:solidFill>
                          <a:schemeClr val="bg1"/>
                        </a:solidFill>
                        <a:latin typeface="Cambria Math"/>
                      </a:rPr>
                      <m:t>∧</m:t>
                    </m:r>
                    <m:r>
                      <a:rPr lang="en-US" b="1" i="1">
                        <a:solidFill>
                          <a:schemeClr val="bg1"/>
                        </a:solidFill>
                        <a:latin typeface="Cambria Math"/>
                      </a:rPr>
                      <m:t>𝒙</m:t>
                    </m:r>
                    <m:r>
                      <a:rPr lang="en-US" b="1" i="1" smtClean="0">
                        <a:solidFill>
                          <a:schemeClr val="bg1"/>
                        </a:solidFill>
                        <a:latin typeface="Cambria Math"/>
                      </a:rPr>
                      <m:t>=</m:t>
                    </m:r>
                    <m:r>
                      <a:rPr lang="en-US" b="1" i="1">
                        <a:solidFill>
                          <a:schemeClr val="bg1"/>
                        </a:solidFill>
                        <a:latin typeface="Cambria Math"/>
                      </a:rPr>
                      <m:t>𝟐</m:t>
                    </m:r>
                  </m:oMath>
                </a14:m>
                <a:endParaRPr lang="en-US" b="1"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11413" y="2754222"/>
                <a:ext cx="2113079" cy="369332"/>
              </a:xfrm>
              <a:prstGeom prst="rect">
                <a:avLst/>
              </a:prstGeom>
              <a:blipFill rotWithShape="1">
                <a:blip r:embed="rId3"/>
                <a:stretch>
                  <a:fillRect l="-2305" t="-8333" b="-26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530529" y="2358023"/>
              <a:ext cx="288720" cy="1161730"/>
            </p14:xfrm>
          </p:contentPart>
        </mc:Choice>
        <mc:Fallback xmlns="">
          <p:pic>
            <p:nvPicPr>
              <p:cNvPr id="5" name="Ink 4"/>
              <p:cNvPicPr/>
              <p:nvPr/>
            </p:nvPicPr>
            <p:blipFill>
              <a:blip r:embed="rId5"/>
              <a:stretch>
                <a:fillRect/>
              </a:stretch>
            </p:blipFill>
            <p:spPr>
              <a:xfrm>
                <a:off x="5512529" y="2352263"/>
                <a:ext cx="325440" cy="1180450"/>
              </a:xfrm>
              <a:prstGeom prst="rect">
                <a:avLst/>
              </a:prstGeom>
            </p:spPr>
          </p:pic>
        </mc:Fallback>
      </mc:AlternateContent>
      <p:sp>
        <p:nvSpPr>
          <p:cNvPr id="10" name="TextBox 9"/>
          <p:cNvSpPr txBox="1"/>
          <p:nvPr/>
        </p:nvSpPr>
        <p:spPr>
          <a:xfrm>
            <a:off x="6511413" y="3886200"/>
            <a:ext cx="2056973" cy="461665"/>
          </a:xfrm>
          <a:prstGeom prst="rect">
            <a:avLst/>
          </a:prstGeom>
          <a:noFill/>
        </p:spPr>
        <p:txBody>
          <a:bodyPr wrap="none" rtlCol="0">
            <a:spAutoFit/>
          </a:bodyPr>
          <a:lstStyle/>
          <a:p>
            <a:r>
              <a:rPr lang="en-US" b="1" dirty="0" smtClean="0">
                <a:solidFill>
                  <a:schemeClr val="bg1"/>
                </a:solidFill>
              </a:rPr>
              <a:t>Penalty: 9 = 4 + 5</a:t>
            </a:r>
            <a:endParaRPr lang="en-US" sz="2400" b="1" dirty="0" smtClean="0">
              <a:solidFill>
                <a:schemeClr val="bg1"/>
              </a:solidFill>
            </a:endParaRPr>
          </a:p>
        </p:txBody>
      </p:sp>
    </p:spTree>
    <p:extLst>
      <p:ext uri="{BB962C8B-B14F-4D97-AF65-F5344CB8AC3E}">
        <p14:creationId xmlns:p14="http://schemas.microsoft.com/office/powerpoint/2010/main" val="4229958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a:t>
            </a:r>
            <a:r>
              <a:rPr lang="en-US" dirty="0" err="1" smtClean="0"/>
              <a:t>MaxSMT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133600"/>
                <a:ext cx="4368868" cy="2330959"/>
              </a:xfrm>
            </p:spPr>
            <p:txBody>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dirty="0" smtClean="0">
                              <a:latin typeface="Cambria Math"/>
                            </a:rPr>
                          </m:ctrlPr>
                        </m:mPr>
                        <m:mr>
                          <m:e>
                            <m:r>
                              <m:rPr>
                                <m:brk m:alnAt="7"/>
                              </m:rPr>
                              <a:rPr lang="en-US" b="0" i="1" dirty="0" smtClean="0">
                                <a:latin typeface="Cambria Math"/>
                              </a:rPr>
                              <m:t>𝑁</m:t>
                            </m:r>
                            <m:r>
                              <a:rPr lang="en-US" b="0" i="1" dirty="0" smtClean="0">
                                <a:latin typeface="Cambria Math"/>
                              </a:rPr>
                              <m:t>𝑎𝑚𝑒</m:t>
                            </m:r>
                          </m:e>
                          <m:e>
                            <m:r>
                              <a:rPr lang="en-US" b="0" i="1" dirty="0" smtClean="0">
                                <a:latin typeface="Cambria Math"/>
                              </a:rPr>
                              <m:t>𝐹𝑜𝑟𝑚𝑢𝑙𝑎</m:t>
                            </m:r>
                          </m:e>
                          <m:e>
                            <m:r>
                              <a:rPr lang="en-US" b="0" i="1" dirty="0" smtClean="0">
                                <a:latin typeface="Cambria Math"/>
                              </a:rPr>
                              <m:t>𝑤𝑒𝑖𝑔h𝑡</m:t>
                            </m:r>
                          </m:e>
                        </m:mr>
                        <m:mr>
                          <m:e>
                            <m:sSub>
                              <m:sSubPr>
                                <m:ctrlPr>
                                  <a:rPr lang="en-US" b="0" i="1" dirty="0" smtClean="0">
                                    <a:latin typeface="Cambria Math"/>
                                  </a:rPr>
                                </m:ctrlPr>
                              </m:sSubPr>
                              <m:e>
                                <m:r>
                                  <m:rPr>
                                    <m:brk m:alnAt="7"/>
                                  </m:rPr>
                                  <a:rPr lang="en-US" b="0" i="1" dirty="0" smtClean="0">
                                    <a:latin typeface="Cambria Math"/>
                                  </a:rPr>
                                  <m:t>𝐹</m:t>
                                </m:r>
                              </m:e>
                              <m:sub>
                                <m:r>
                                  <m:rPr>
                                    <m:brk m:alnAt="7"/>
                                  </m:rPr>
                                  <a:rPr lang="en-US" b="0" i="1" dirty="0" smtClean="0">
                                    <a:latin typeface="Cambria Math"/>
                                  </a:rPr>
                                  <m:t>0</m:t>
                                </m:r>
                              </m:sub>
                            </m:sSub>
                          </m:e>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1</m:t>
                                </m:r>
                              </m:sub>
                            </m:sSub>
                          </m:e>
                          <m:e>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2</m:t>
                                </m:r>
                              </m:sub>
                            </m:sSub>
                          </m:e>
                          <m:e>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3</m:t>
                                </m:r>
                              </m:sub>
                            </m:sSub>
                          </m:e>
                          <m:e>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133600"/>
                <a:ext cx="4368868" cy="2330959"/>
              </a:xfrm>
              <a:blipFill rotWithShape="1">
                <a:blip r:embed="rId2"/>
                <a:stretch>
                  <a:fillRect t="-5759" r="-28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18787" y="3371530"/>
                <a:ext cx="2286203" cy="369332"/>
              </a:xfrm>
              <a:prstGeom prst="rect">
                <a:avLst/>
              </a:prstGeom>
              <a:noFill/>
            </p:spPr>
            <p:txBody>
              <a:bodyPr wrap="none" rtlCol="0">
                <a:spAutoFit/>
              </a:bodyPr>
              <a:lstStyle/>
              <a:p>
                <a:r>
                  <a:rPr lang="en-US" b="1" dirty="0" smtClean="0">
                    <a:solidFill>
                      <a:schemeClr val="bg1"/>
                    </a:solidFill>
                  </a:rPr>
                  <a:t>Sat </a:t>
                </a:r>
                <a14:m>
                  <m:oMath xmlns:m="http://schemas.openxmlformats.org/officeDocument/2006/math">
                    <m:r>
                      <a:rPr lang="en-US" b="1" i="1">
                        <a:solidFill>
                          <a:schemeClr val="bg1"/>
                        </a:solidFill>
                        <a:latin typeface="Cambria Math"/>
                      </a:rPr>
                      <m:t>¬</m:t>
                    </m:r>
                    <m:r>
                      <a:rPr lang="en-US" b="1" i="1">
                        <a:solidFill>
                          <a:schemeClr val="bg1"/>
                        </a:solidFill>
                        <a:latin typeface="Cambria Math"/>
                      </a:rPr>
                      <m:t>𝒂</m:t>
                    </m:r>
                    <m:r>
                      <a:rPr lang="en-US" b="1" i="1">
                        <a:solidFill>
                          <a:schemeClr val="bg1"/>
                        </a:solidFill>
                        <a:latin typeface="Cambria Math"/>
                      </a:rPr>
                      <m:t>∧¬</m:t>
                    </m:r>
                    <m:r>
                      <a:rPr lang="en-US" b="1" i="1">
                        <a:solidFill>
                          <a:schemeClr val="bg1"/>
                        </a:solidFill>
                        <a:latin typeface="Cambria Math"/>
                      </a:rPr>
                      <m:t>𝒃</m:t>
                    </m:r>
                    <m:r>
                      <a:rPr lang="en-US" b="1" i="1">
                        <a:solidFill>
                          <a:schemeClr val="bg1"/>
                        </a:solidFill>
                        <a:latin typeface="Cambria Math"/>
                      </a:rPr>
                      <m:t>∧</m:t>
                    </m:r>
                    <m:r>
                      <a:rPr lang="en-US" b="1" i="1">
                        <a:solidFill>
                          <a:schemeClr val="bg1"/>
                        </a:solidFill>
                        <a:latin typeface="Cambria Math"/>
                      </a:rPr>
                      <m:t>𝒙</m:t>
                    </m:r>
                    <m:r>
                      <a:rPr lang="en-US" b="1" i="1" smtClean="0">
                        <a:solidFill>
                          <a:schemeClr val="bg1"/>
                        </a:solidFill>
                        <a:latin typeface="Cambria Math"/>
                      </a:rPr>
                      <m:t>≥</m:t>
                    </m:r>
                    <m:r>
                      <a:rPr lang="en-US" b="1" i="1">
                        <a:solidFill>
                          <a:schemeClr val="bg1"/>
                        </a:solidFill>
                        <a:latin typeface="Cambria Math"/>
                      </a:rPr>
                      <m:t>𝟐</m:t>
                    </m:r>
                  </m:oMath>
                </a14:m>
                <a:endParaRPr lang="en-US" b="1"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18787" y="3371530"/>
                <a:ext cx="2286203" cy="369332"/>
              </a:xfrm>
              <a:prstGeom prst="rect">
                <a:avLst/>
              </a:prstGeom>
              <a:blipFill rotWithShape="1">
                <a:blip r:embed="rId3"/>
                <a:stretch>
                  <a:fillRect l="-2133" t="-8197" b="-2459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530529" y="2209800"/>
              <a:ext cx="288720" cy="1787400"/>
            </p14:xfrm>
          </p:contentPart>
        </mc:Choice>
        <mc:Fallback xmlns="">
          <p:pic>
            <p:nvPicPr>
              <p:cNvPr id="5" name="Ink 4"/>
              <p:cNvPicPr/>
              <p:nvPr/>
            </p:nvPicPr>
            <p:blipFill>
              <a:blip r:embed="rId5"/>
              <a:stretch>
                <a:fillRect/>
              </a:stretch>
            </p:blipFill>
            <p:spPr>
              <a:xfrm>
                <a:off x="5512529" y="2204040"/>
                <a:ext cx="325440" cy="1804680"/>
              </a:xfrm>
              <a:prstGeom prst="rect">
                <a:avLst/>
              </a:prstGeom>
            </p:spPr>
          </p:pic>
        </mc:Fallback>
      </mc:AlternateContent>
      <p:sp>
        <p:nvSpPr>
          <p:cNvPr id="10" name="TextBox 9"/>
          <p:cNvSpPr txBox="1"/>
          <p:nvPr/>
        </p:nvSpPr>
        <p:spPr>
          <a:xfrm>
            <a:off x="6511413" y="3886200"/>
            <a:ext cx="1274708" cy="461665"/>
          </a:xfrm>
          <a:prstGeom prst="rect">
            <a:avLst/>
          </a:prstGeom>
          <a:noFill/>
        </p:spPr>
        <p:txBody>
          <a:bodyPr wrap="none" rtlCol="0">
            <a:spAutoFit/>
          </a:bodyPr>
          <a:lstStyle/>
          <a:p>
            <a:r>
              <a:rPr lang="en-US" b="1" dirty="0" smtClean="0">
                <a:solidFill>
                  <a:schemeClr val="bg1"/>
                </a:solidFill>
              </a:rPr>
              <a:t>Penalty: 5</a:t>
            </a:r>
            <a:endParaRPr lang="en-US" sz="2400" b="1" dirty="0" smtClean="0">
              <a:solidFill>
                <a:schemeClr val="bg1"/>
              </a:solidFill>
            </a:endParaRPr>
          </a:p>
        </p:txBody>
      </p:sp>
    </p:spTree>
    <p:extLst>
      <p:ext uri="{BB962C8B-B14F-4D97-AF65-F5344CB8AC3E}">
        <p14:creationId xmlns:p14="http://schemas.microsoft.com/office/powerpoint/2010/main" val="769964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Weighted </a:t>
            </a:r>
            <a:r>
              <a:rPr lang="en-US" dirty="0" err="1" smtClean="0"/>
              <a:t>MaxSMT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133600"/>
                <a:ext cx="4368868" cy="2330959"/>
              </a:xfrm>
            </p:spPr>
            <p:txBody>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b="0" i="1" dirty="0" smtClean="0">
                              <a:latin typeface="Cambria Math"/>
                            </a:rPr>
                          </m:ctrlPr>
                        </m:mPr>
                        <m:mr>
                          <m:e>
                            <m:r>
                              <m:rPr>
                                <m:brk m:alnAt="7"/>
                              </m:rPr>
                              <a:rPr lang="en-US" b="0" i="1" dirty="0" smtClean="0">
                                <a:latin typeface="Cambria Math"/>
                              </a:rPr>
                              <m:t>𝑁</m:t>
                            </m:r>
                            <m:r>
                              <a:rPr lang="en-US" b="0" i="1" dirty="0" smtClean="0">
                                <a:latin typeface="Cambria Math"/>
                              </a:rPr>
                              <m:t>𝑎𝑚𝑒</m:t>
                            </m:r>
                          </m:e>
                          <m:e>
                            <m:r>
                              <a:rPr lang="en-US" b="0" i="1" dirty="0" smtClean="0">
                                <a:latin typeface="Cambria Math"/>
                              </a:rPr>
                              <m:t>𝐹𝑜𝑟𝑚𝑢𝑙𝑎</m:t>
                            </m:r>
                          </m:e>
                          <m:e>
                            <m:r>
                              <a:rPr lang="en-US" b="0" i="1" dirty="0" smtClean="0">
                                <a:latin typeface="Cambria Math"/>
                              </a:rPr>
                              <m:t>𝑤𝑒𝑖𝑔h𝑡</m:t>
                            </m:r>
                          </m:e>
                        </m:mr>
                        <m:mr>
                          <m:e>
                            <m:sSub>
                              <m:sSubPr>
                                <m:ctrlPr>
                                  <a:rPr lang="en-US" b="0" i="1" dirty="0" smtClean="0">
                                    <a:latin typeface="Cambria Math"/>
                                  </a:rPr>
                                </m:ctrlPr>
                              </m:sSubPr>
                              <m:e>
                                <m:r>
                                  <m:rPr>
                                    <m:brk m:alnAt="7"/>
                                  </m:rPr>
                                  <a:rPr lang="en-US" b="0" i="1" dirty="0" smtClean="0">
                                    <a:latin typeface="Cambria Math"/>
                                  </a:rPr>
                                  <m:t>𝐹</m:t>
                                </m:r>
                              </m:e>
                              <m:sub>
                                <m:r>
                                  <m:rPr>
                                    <m:brk m:alnAt="7"/>
                                  </m:rPr>
                                  <a:rPr lang="en-US" b="0" i="1" dirty="0" smtClean="0">
                                    <a:latin typeface="Cambria Math"/>
                                  </a:rPr>
                                  <m:t>0</m:t>
                                </m:r>
                              </m:sub>
                            </m:sSub>
                          </m:e>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1</m:t>
                                </m:r>
                              </m:sub>
                            </m:sSub>
                          </m:e>
                          <m:e>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2</m:t>
                                </m:r>
                              </m:sub>
                            </m:sSub>
                          </m:e>
                          <m:e>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3</m:t>
                                </m:r>
                              </m:sub>
                            </m:sSub>
                          </m:e>
                          <m:e>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133600"/>
                <a:ext cx="4368868" cy="2330959"/>
              </a:xfrm>
              <a:blipFill rotWithShape="1">
                <a:blip r:embed="rId2"/>
                <a:stretch>
                  <a:fillRect t="-5759" r="-28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04145" y="3746340"/>
                <a:ext cx="2113079" cy="369332"/>
              </a:xfrm>
              <a:prstGeom prst="rect">
                <a:avLst/>
              </a:prstGeom>
              <a:noFill/>
            </p:spPr>
            <p:txBody>
              <a:bodyPr wrap="none" rtlCol="0">
                <a:spAutoFit/>
              </a:bodyPr>
              <a:lstStyle/>
              <a:p>
                <a:r>
                  <a:rPr lang="en-US" b="1" dirty="0" smtClean="0">
                    <a:solidFill>
                      <a:schemeClr val="bg1"/>
                    </a:solidFill>
                  </a:rPr>
                  <a:t>Sat </a:t>
                </a:r>
                <a14:m>
                  <m:oMath xmlns:m="http://schemas.openxmlformats.org/officeDocument/2006/math">
                    <m:r>
                      <a:rPr lang="en-US" b="1" i="1">
                        <a:solidFill>
                          <a:schemeClr val="bg1"/>
                        </a:solidFill>
                        <a:latin typeface="Cambria Math"/>
                      </a:rPr>
                      <m:t>𝒂</m:t>
                    </m:r>
                    <m:r>
                      <a:rPr lang="en-US" b="1" i="1">
                        <a:solidFill>
                          <a:schemeClr val="bg1"/>
                        </a:solidFill>
                        <a:latin typeface="Cambria Math"/>
                      </a:rPr>
                      <m:t>∧¬</m:t>
                    </m:r>
                    <m:r>
                      <a:rPr lang="en-US" b="1" i="1">
                        <a:solidFill>
                          <a:schemeClr val="bg1"/>
                        </a:solidFill>
                        <a:latin typeface="Cambria Math"/>
                      </a:rPr>
                      <m:t>𝒃</m:t>
                    </m:r>
                    <m:r>
                      <a:rPr lang="en-US" b="1" i="1">
                        <a:solidFill>
                          <a:schemeClr val="bg1"/>
                        </a:solidFill>
                        <a:latin typeface="Cambria Math"/>
                      </a:rPr>
                      <m:t>∧</m:t>
                    </m:r>
                    <m:r>
                      <a:rPr lang="en-US" b="1" i="1">
                        <a:solidFill>
                          <a:schemeClr val="bg1"/>
                        </a:solidFill>
                        <a:latin typeface="Cambria Math"/>
                      </a:rPr>
                      <m:t>𝒙</m:t>
                    </m:r>
                    <m:r>
                      <a:rPr lang="en-US" b="1" i="1" smtClean="0">
                        <a:solidFill>
                          <a:schemeClr val="bg1"/>
                        </a:solidFill>
                        <a:latin typeface="Cambria Math"/>
                      </a:rPr>
                      <m:t>&lt;</m:t>
                    </m:r>
                    <m:r>
                      <a:rPr lang="en-US" b="1" i="1">
                        <a:solidFill>
                          <a:schemeClr val="bg1"/>
                        </a:solidFill>
                        <a:latin typeface="Cambria Math"/>
                      </a:rPr>
                      <m:t>𝟐</m:t>
                    </m:r>
                  </m:oMath>
                </a14:m>
                <a:endParaRPr lang="en-US" b="1"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04145" y="3746340"/>
                <a:ext cx="2113079" cy="369332"/>
              </a:xfrm>
              <a:prstGeom prst="rect">
                <a:avLst/>
              </a:prstGeom>
              <a:blipFill rotWithShape="1">
                <a:blip r:embed="rId3"/>
                <a:stretch>
                  <a:fillRect l="-2594" t="-8333" b="-266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530529" y="2209801"/>
              <a:ext cx="288720" cy="838200"/>
            </p14:xfrm>
          </p:contentPart>
        </mc:Choice>
        <mc:Fallback xmlns="">
          <p:pic>
            <p:nvPicPr>
              <p:cNvPr id="5" name="Ink 4"/>
              <p:cNvPicPr/>
              <p:nvPr/>
            </p:nvPicPr>
            <p:blipFill>
              <a:blip r:embed="rId5"/>
              <a:stretch>
                <a:fillRect/>
              </a:stretch>
            </p:blipFill>
            <p:spPr>
              <a:xfrm>
                <a:off x="5512529" y="2204040"/>
                <a:ext cx="325440" cy="858723"/>
              </a:xfrm>
              <a:prstGeom prst="rect">
                <a:avLst/>
              </a:prstGeom>
            </p:spPr>
          </p:pic>
        </mc:Fallback>
      </mc:AlternateContent>
      <p:sp>
        <p:nvSpPr>
          <p:cNvPr id="10" name="TextBox 9"/>
          <p:cNvSpPr txBox="1"/>
          <p:nvPr/>
        </p:nvSpPr>
        <p:spPr>
          <a:xfrm>
            <a:off x="6494206" y="2909865"/>
            <a:ext cx="1274708" cy="461665"/>
          </a:xfrm>
          <a:prstGeom prst="rect">
            <a:avLst/>
          </a:prstGeom>
          <a:noFill/>
        </p:spPr>
        <p:txBody>
          <a:bodyPr wrap="none" rtlCol="0">
            <a:spAutoFit/>
          </a:bodyPr>
          <a:lstStyle/>
          <a:p>
            <a:r>
              <a:rPr lang="en-US" b="1" dirty="0" smtClean="0">
                <a:solidFill>
                  <a:schemeClr val="bg1"/>
                </a:solidFill>
              </a:rPr>
              <a:t>Penalty: 3</a:t>
            </a:r>
            <a:endParaRPr lang="en-US" sz="2400" b="1" dirty="0" smtClean="0">
              <a:solidFill>
                <a:schemeClr val="bg1"/>
              </a:solidFill>
            </a:endParaRPr>
          </a:p>
        </p:txBody>
      </p:sp>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5530529" y="3371530"/>
              <a:ext cx="288720" cy="1048070"/>
            </p14:xfrm>
          </p:contentPart>
        </mc:Choice>
        <mc:Fallback xmlns="">
          <p:pic>
            <p:nvPicPr>
              <p:cNvPr id="7" name="Ink 6"/>
              <p:cNvPicPr/>
              <p:nvPr/>
            </p:nvPicPr>
            <p:blipFill>
              <a:blip r:embed="rId7"/>
              <a:stretch>
                <a:fillRect/>
              </a:stretch>
            </p:blipFill>
            <p:spPr>
              <a:xfrm>
                <a:off x="5512529" y="3365769"/>
                <a:ext cx="325440" cy="1067512"/>
              </a:xfrm>
              <a:prstGeom prst="rect">
                <a:avLst/>
              </a:prstGeom>
            </p:spPr>
          </p:pic>
        </mc:Fallback>
      </mc:AlternateContent>
    </p:spTree>
    <p:extLst>
      <p:ext uri="{BB962C8B-B14F-4D97-AF65-F5344CB8AC3E}">
        <p14:creationId xmlns:p14="http://schemas.microsoft.com/office/powerpoint/2010/main" val="895120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5" y="4800600"/>
            <a:ext cx="5818195" cy="184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Weighted </a:t>
            </a:r>
            <a:r>
              <a:rPr lang="en-US" dirty="0" err="1" smtClean="0"/>
              <a:t>MaxSMT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057400"/>
                <a:ext cx="4368868" cy="2330959"/>
              </a:xfrm>
            </p:spPr>
            <p:txBody>
              <a:bodyPr/>
              <a:lstStyle/>
              <a:p>
                <a:pPr marL="0" indent="0" algn="just">
                  <a:buNone/>
                </a:pPr>
                <a14:m>
                  <m:oMathPara xmlns:m="http://schemas.openxmlformats.org/officeDocument/2006/math">
                    <m:oMathParaPr>
                      <m:jc m:val="centerGroup"/>
                    </m:oMathParaPr>
                    <m:oMath xmlns:m="http://schemas.openxmlformats.org/officeDocument/2006/math">
                      <m:m>
                        <m:mPr>
                          <m:mcs>
                            <m:mc>
                              <m:mcPr>
                                <m:count m:val="2"/>
                                <m:mcJc m:val="center"/>
                              </m:mcPr>
                            </m:mc>
                          </m:mcs>
                          <m:ctrlPr>
                            <a:rPr lang="en-US" b="0" i="1" dirty="0" smtClean="0">
                              <a:latin typeface="Cambria Math"/>
                            </a:rPr>
                          </m:ctrlPr>
                        </m:mPr>
                        <m:mr>
                          <m:e>
                            <m:r>
                              <a:rPr lang="en-US" b="0" i="1" dirty="0" smtClean="0">
                                <a:latin typeface="Cambria Math"/>
                              </a:rPr>
                              <m:t>𝐹𝑜𝑟𝑚𝑢𝑙𝑎</m:t>
                            </m:r>
                          </m:e>
                          <m:e>
                            <m:r>
                              <a:rPr lang="en-US" b="0" i="1" dirty="0" smtClean="0">
                                <a:latin typeface="Cambria Math"/>
                              </a:rPr>
                              <m:t>𝑤𝑒𝑖𝑔h𝑡</m:t>
                            </m:r>
                          </m:e>
                        </m:mr>
                        <m:mr>
                          <m:e>
                            <m:r>
                              <a:rPr lang="en-US" i="1" dirty="0">
                                <a:latin typeface="Cambria Math"/>
                              </a:rPr>
                              <m:t>𝑎</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≥2</m:t>
                            </m:r>
                          </m:e>
                          <m:e>
                            <m:r>
                              <a:rPr lang="en-US" b="0" i="1" dirty="0" smtClean="0">
                                <a:latin typeface="Cambria Math"/>
                              </a:rPr>
                              <m:t>∞</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1</m:t>
                                </m:r>
                              </m:sub>
                            </m:sSub>
                            <m:r>
                              <a:rPr lang="en-US" b="0" i="1" dirty="0" smtClean="0">
                                <a:latin typeface="Cambria Math"/>
                              </a:rPr>
                              <m:t>∨</m:t>
                            </m:r>
                            <m:r>
                              <a:rPr lang="en-US" i="1" dirty="0">
                                <a:latin typeface="Cambria Math"/>
                              </a:rPr>
                              <m:t>¬</m:t>
                            </m:r>
                            <m:r>
                              <a:rPr lang="en-US" i="1" dirty="0">
                                <a:latin typeface="Cambria Math"/>
                              </a:rPr>
                              <m:t>𝑎</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3</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2</m:t>
                                </m:r>
                              </m:sub>
                            </m:sSub>
                            <m:r>
                              <a:rPr lang="en-US" b="0" i="1" dirty="0" smtClean="0">
                                <a:latin typeface="Cambria Math"/>
                              </a:rPr>
                              <m:t>∨</m:t>
                            </m:r>
                            <m:r>
                              <a:rPr lang="en-US" i="1" dirty="0">
                                <a:latin typeface="Cambria Math"/>
                              </a:rPr>
                              <m:t>¬</m:t>
                            </m:r>
                            <m:r>
                              <a:rPr lang="en-US" i="1" dirty="0">
                                <a:latin typeface="Cambria Math"/>
                              </a:rPr>
                              <m:t>𝑏</m:t>
                            </m:r>
                            <m:r>
                              <a:rPr lang="en-US" i="1" dirty="0">
                                <a:latin typeface="Cambria Math"/>
                              </a:rPr>
                              <m:t>∨</m:t>
                            </m:r>
                            <m:r>
                              <a:rPr lang="en-US" i="1" dirty="0">
                                <a:latin typeface="Cambria Math"/>
                              </a:rPr>
                              <m:t>𝑥</m:t>
                            </m:r>
                            <m:r>
                              <a:rPr lang="en-US" i="1" dirty="0">
                                <a:latin typeface="Cambria Math"/>
                              </a:rPr>
                              <m:t>≥3</m:t>
                            </m:r>
                          </m:e>
                          <m:e>
                            <m:r>
                              <a:rPr lang="en-US" b="0" i="1" dirty="0" smtClean="0">
                                <a:latin typeface="Cambria Math"/>
                              </a:rPr>
                              <m:t>4</m:t>
                            </m:r>
                          </m:e>
                        </m:mr>
                        <m:mr>
                          <m:e>
                            <m:sSub>
                              <m:sSubPr>
                                <m:ctrlPr>
                                  <a:rPr lang="en-US" b="0" i="1" dirty="0" smtClean="0">
                                    <a:latin typeface="Cambria Math"/>
                                  </a:rPr>
                                </m:ctrlPr>
                              </m:sSubPr>
                              <m:e>
                                <m:r>
                                  <a:rPr lang="en-US" b="0" i="1" dirty="0" smtClean="0">
                                    <a:latin typeface="Cambria Math"/>
                                  </a:rPr>
                                  <m:t>𝐹</m:t>
                                </m:r>
                              </m:e>
                              <m:sub>
                                <m:r>
                                  <a:rPr lang="en-US" b="0" i="1" dirty="0" smtClean="0">
                                    <a:latin typeface="Cambria Math"/>
                                  </a:rPr>
                                  <m:t>3</m:t>
                                </m:r>
                              </m:sub>
                            </m:sSub>
                            <m:r>
                              <a:rPr lang="en-US" b="0" i="1" dirty="0" smtClean="0">
                                <a:latin typeface="Cambria Math"/>
                              </a:rPr>
                              <m:t>∨</m:t>
                            </m:r>
                            <m:r>
                              <a:rPr lang="en-US" b="0" i="1" dirty="0" smtClean="0">
                                <a:latin typeface="Cambria Math"/>
                              </a:rPr>
                              <m:t>𝑥</m:t>
                            </m:r>
                            <m:r>
                              <a:rPr lang="en-US" b="0" i="1" dirty="0" smtClean="0">
                                <a:latin typeface="Cambria Math"/>
                              </a:rPr>
                              <m:t>&lt;2</m:t>
                            </m:r>
                          </m:e>
                          <m:e>
                            <m:r>
                              <a:rPr lang="en-US" b="0" i="1" dirty="0" smtClean="0">
                                <a:latin typeface="Cambria Math"/>
                              </a:rPr>
                              <m:t>5</m:t>
                            </m:r>
                          </m:e>
                        </m:mr>
                      </m:m>
                    </m:oMath>
                  </m:oMathPara>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057400"/>
                <a:ext cx="4368868" cy="2330959"/>
              </a:xfrm>
              <a:blipFill rotWithShape="1">
                <a:blip r:embed="rId3"/>
                <a:stretch>
                  <a:fillRect t="-5759" r="-43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051213" y="1981200"/>
                <a:ext cx="4092787" cy="4524315"/>
              </a:xfrm>
              <a:prstGeom prst="rect">
                <a:avLst/>
              </a:prstGeom>
              <a:noFill/>
            </p:spPr>
            <p:txBody>
              <a:bodyPr wrap="none" rtlCol="0">
                <a:spAutoFit/>
              </a:bodyPr>
              <a:lstStyle/>
              <a:p>
                <a:r>
                  <a:rPr lang="en-US" b="1" dirty="0" smtClean="0">
                    <a:solidFill>
                      <a:schemeClr val="bg1"/>
                    </a:solidFill>
                  </a:rPr>
                  <a:t>Initially</a:t>
                </a:r>
                <a:r>
                  <a:rPr lang="en-US" dirty="0" smtClean="0">
                    <a:solidFill>
                      <a:schemeClr val="bg1"/>
                    </a:solidFill>
                  </a:rPr>
                  <a:t>: All atoms are unassigned</a:t>
                </a:r>
              </a:p>
              <a:p>
                <a:r>
                  <a:rPr lang="en-US" dirty="0">
                    <a:solidFill>
                      <a:schemeClr val="bg1"/>
                    </a:solidFill>
                  </a:rPr>
                  <a:t>	</a:t>
                </a:r>
                <a14:m>
                  <m:oMath xmlns:m="http://schemas.openxmlformats.org/officeDocument/2006/math">
                    <m:r>
                      <a:rPr lang="en-US" i="1" dirty="0" smtClean="0">
                        <a:solidFill>
                          <a:schemeClr val="bg1"/>
                        </a:solidFill>
                        <a:latin typeface="Cambria Math"/>
                      </a:rPr>
                      <m:t>𝐶𝑜𝑠𝑡</m:t>
                    </m:r>
                    <m:r>
                      <a:rPr lang="en-US" i="1" dirty="0" smtClean="0">
                        <a:solidFill>
                          <a:schemeClr val="bg1"/>
                        </a:solidFill>
                        <a:latin typeface="Cambria Math"/>
                      </a:rPr>
                      <m:t> = 0</m:t>
                    </m:r>
                  </m:oMath>
                </a14:m>
                <a:endParaRPr lang="en-US" dirty="0" smtClean="0">
                  <a:solidFill>
                    <a:schemeClr val="bg1"/>
                  </a:solidFill>
                </a:endParaRPr>
              </a:p>
              <a:p>
                <a:endParaRPr lang="en-US" dirty="0" smtClean="0">
                  <a:solidFill>
                    <a:schemeClr val="bg1"/>
                  </a:solidFill>
                </a:endParaRPr>
              </a:p>
              <a:p>
                <a:r>
                  <a:rPr lang="en-US" b="1" dirty="0" smtClean="0">
                    <a:solidFill>
                      <a:schemeClr val="bg1"/>
                    </a:solidFill>
                  </a:rPr>
                  <a:t>Assert </a:t>
                </a:r>
                <a14:m>
                  <m:oMath xmlns:m="http://schemas.openxmlformats.org/officeDocument/2006/math">
                    <m:r>
                      <a:rPr lang="en-US" b="1" i="1" smtClean="0">
                        <a:solidFill>
                          <a:schemeClr val="bg1"/>
                        </a:solidFill>
                        <a:latin typeface="Cambria Math"/>
                      </a:rPr>
                      <m:t>¬</m:t>
                    </m:r>
                    <m:r>
                      <a:rPr lang="en-US" b="1" i="1" smtClean="0">
                        <a:solidFill>
                          <a:schemeClr val="bg1"/>
                        </a:solidFill>
                        <a:latin typeface="Cambria Math"/>
                      </a:rPr>
                      <m:t>𝒂</m:t>
                    </m:r>
                    <m:r>
                      <a:rPr lang="en-US" b="1" i="1" smtClean="0">
                        <a:solidFill>
                          <a:schemeClr val="bg1"/>
                        </a:solidFill>
                        <a:latin typeface="Cambria Math"/>
                      </a:rPr>
                      <m:t>∧</m:t>
                    </m:r>
                    <m:r>
                      <a:rPr lang="en-US" b="1" i="1" smtClean="0">
                        <a:solidFill>
                          <a:schemeClr val="bg1"/>
                        </a:solidFill>
                        <a:latin typeface="Cambria Math"/>
                      </a:rPr>
                      <m:t>𝒃</m:t>
                    </m:r>
                    <m:r>
                      <a:rPr lang="en-US" b="1" i="1" smtClean="0">
                        <a:solidFill>
                          <a:schemeClr val="bg1"/>
                        </a:solidFill>
                        <a:latin typeface="Cambria Math"/>
                      </a:rPr>
                      <m:t>∧</m:t>
                    </m:r>
                    <m:r>
                      <a:rPr lang="en-US" b="1" i="1" smtClean="0">
                        <a:solidFill>
                          <a:schemeClr val="bg1"/>
                        </a:solidFill>
                        <a:latin typeface="Cambria Math"/>
                      </a:rPr>
                      <m:t>𝒙</m:t>
                    </m:r>
                    <m:r>
                      <a:rPr lang="en-US" b="1" i="1" smtClean="0">
                        <a:solidFill>
                          <a:schemeClr val="bg1"/>
                        </a:solidFill>
                        <a:latin typeface="Cambria Math"/>
                      </a:rPr>
                      <m:t>&lt;</m:t>
                    </m:r>
                    <m:r>
                      <a:rPr lang="en-US" b="1" i="1" smtClean="0">
                        <a:solidFill>
                          <a:schemeClr val="bg1"/>
                        </a:solidFill>
                        <a:latin typeface="Cambria Math"/>
                      </a:rPr>
                      <m:t>𝟐</m:t>
                    </m:r>
                  </m:oMath>
                </a14:m>
                <a:endParaRPr lang="en-US" dirty="0" smtClean="0">
                  <a:solidFill>
                    <a:schemeClr val="bg1"/>
                  </a:solidFill>
                </a:endParaRPr>
              </a:p>
              <a:p>
                <a:endParaRPr lang="en-US" dirty="0">
                  <a:solidFill>
                    <a:schemeClr val="bg1"/>
                  </a:solidFill>
                </a:endParaRPr>
              </a:p>
              <a:p>
                <a:r>
                  <a:rPr lang="en-US" b="1" dirty="0" smtClean="0">
                    <a:solidFill>
                      <a:srgbClr val="00B050"/>
                    </a:solidFill>
                  </a:rPr>
                  <a:t>Propagate</a:t>
                </a:r>
                <a:r>
                  <a:rPr lang="en-US" b="1" dirty="0" smtClean="0">
                    <a:solidFill>
                      <a:schemeClr val="bg1"/>
                    </a:solidFill>
                  </a:rPr>
                  <a:t>: </a:t>
                </a:r>
                <a14:m>
                  <m:oMath xmlns:m="http://schemas.openxmlformats.org/officeDocument/2006/math">
                    <m:sSub>
                      <m:sSubPr>
                        <m:ctrlPr>
                          <a:rPr lang="en-US" b="1" i="1">
                            <a:solidFill>
                              <a:schemeClr val="bg1"/>
                            </a:solidFill>
                            <a:latin typeface="Cambria Math"/>
                          </a:rPr>
                        </m:ctrlPr>
                      </m:sSubPr>
                      <m:e>
                        <m:r>
                          <a:rPr lang="en-US" b="1" i="1">
                            <a:solidFill>
                              <a:schemeClr val="bg1"/>
                            </a:solidFill>
                            <a:latin typeface="Cambria Math"/>
                          </a:rPr>
                          <m:t>𝑭</m:t>
                        </m:r>
                      </m:e>
                      <m:sub>
                        <m:r>
                          <a:rPr lang="en-US" b="1" i="1" smtClean="0">
                            <a:solidFill>
                              <a:schemeClr val="bg1"/>
                            </a:solidFill>
                            <a:latin typeface="Cambria Math"/>
                          </a:rPr>
                          <m:t>𝟐</m:t>
                        </m:r>
                      </m:sub>
                    </m:sSub>
                    <m:r>
                      <a:rPr lang="en-US" b="1" i="0" smtClean="0">
                        <a:solidFill>
                          <a:schemeClr val="bg1"/>
                        </a:solidFill>
                        <a:latin typeface="Cambria Math"/>
                      </a:rPr>
                      <m:t>:</m:t>
                    </m:r>
                  </m:oMath>
                </a14:m>
                <a:r>
                  <a:rPr lang="en-US" b="1" dirty="0" smtClean="0">
                    <a:solidFill>
                      <a:schemeClr val="bg1"/>
                    </a:solidFill>
                  </a:rPr>
                  <a:t> </a:t>
                </a:r>
                <a14:m>
                  <m:oMath xmlns:m="http://schemas.openxmlformats.org/officeDocument/2006/math">
                    <m:r>
                      <a:rPr lang="en-US" i="1" dirty="0">
                        <a:solidFill>
                          <a:schemeClr val="bg1"/>
                        </a:solidFill>
                        <a:latin typeface="Cambria Math"/>
                      </a:rPr>
                      <m:t>𝐶𝑜𝑠𝑡</m:t>
                    </m:r>
                    <m:r>
                      <a:rPr lang="en-US" i="1" dirty="0">
                        <a:solidFill>
                          <a:schemeClr val="bg1"/>
                        </a:solidFill>
                        <a:latin typeface="Cambria Math"/>
                      </a:rPr>
                      <m:t> ≔</m:t>
                    </m:r>
                    <m:r>
                      <a:rPr lang="en-US" i="1" dirty="0">
                        <a:solidFill>
                          <a:schemeClr val="bg1"/>
                        </a:solidFill>
                        <a:latin typeface="Cambria Math"/>
                      </a:rPr>
                      <m:t>𝐶𝑜𝑠𝑡</m:t>
                    </m:r>
                    <m:r>
                      <a:rPr lang="en-US" i="1" dirty="0">
                        <a:solidFill>
                          <a:schemeClr val="bg1"/>
                        </a:solidFill>
                        <a:latin typeface="Cambria Math"/>
                      </a:rPr>
                      <m:t>+4 ≔4</m:t>
                    </m:r>
                  </m:oMath>
                </a14:m>
                <a:endParaRPr lang="en-US" dirty="0">
                  <a:solidFill>
                    <a:schemeClr val="bg1"/>
                  </a:solidFill>
                </a:endParaRPr>
              </a:p>
              <a:p>
                <a:endParaRPr lang="en-US" dirty="0">
                  <a:solidFill>
                    <a:schemeClr val="bg1"/>
                  </a:solidFill>
                </a:endParaRPr>
              </a:p>
              <a:p>
                <a:r>
                  <a:rPr lang="en-US" b="1" dirty="0" smtClean="0">
                    <a:solidFill>
                      <a:schemeClr val="bg1"/>
                    </a:solidFill>
                  </a:rPr>
                  <a:t>Best so far: </a:t>
                </a:r>
                <a14:m>
                  <m:oMath xmlns:m="http://schemas.openxmlformats.org/officeDocument/2006/math">
                    <m:r>
                      <a:rPr lang="en-US" b="0" i="1" dirty="0" smtClean="0">
                        <a:solidFill>
                          <a:schemeClr val="bg1"/>
                        </a:solidFill>
                        <a:latin typeface="Cambria Math"/>
                      </a:rPr>
                      <m:t>𝑀𝑖𝑛𝐶𝑜𝑠𝑡</m:t>
                    </m:r>
                    <m:r>
                      <a:rPr lang="en-US" b="0" i="1" dirty="0" smtClean="0">
                        <a:solidFill>
                          <a:schemeClr val="bg1"/>
                        </a:solidFill>
                        <a:latin typeface="Cambria Math"/>
                      </a:rPr>
                      <m:t>  = 4</m:t>
                    </m:r>
                  </m:oMath>
                </a14:m>
                <a:endParaRPr lang="en-US" i="1" dirty="0" smtClean="0">
                  <a:solidFill>
                    <a:schemeClr val="bg1"/>
                  </a:solidFill>
                </a:endParaRPr>
              </a:p>
              <a:p>
                <a:endParaRPr lang="en-US" i="1" dirty="0">
                  <a:solidFill>
                    <a:schemeClr val="bg1"/>
                  </a:solidFill>
                </a:endParaRPr>
              </a:p>
              <a:p>
                <a:r>
                  <a:rPr lang="en-US" b="1" dirty="0" smtClean="0">
                    <a:solidFill>
                      <a:srgbClr val="16DADA"/>
                    </a:solidFill>
                  </a:rPr>
                  <a:t>Add Axiom </a:t>
                </a:r>
                <a14:m>
                  <m:oMath xmlns:m="http://schemas.openxmlformats.org/officeDocument/2006/math">
                    <m:sSub>
                      <m:sSubPr>
                        <m:ctrlPr>
                          <a:rPr lang="en-US" b="1" i="1">
                            <a:solidFill>
                              <a:srgbClr val="16DADA"/>
                            </a:solidFill>
                            <a:latin typeface="Cambria Math"/>
                          </a:rPr>
                        </m:ctrlPr>
                      </m:sSubPr>
                      <m:e>
                        <m:r>
                          <a:rPr lang="en-US" b="1" i="1" smtClean="0">
                            <a:solidFill>
                              <a:srgbClr val="16DADA"/>
                            </a:solidFill>
                            <a:latin typeface="Cambria Math"/>
                          </a:rPr>
                          <m:t>¬</m:t>
                        </m:r>
                        <m:r>
                          <a:rPr lang="en-US" b="1" i="1">
                            <a:solidFill>
                              <a:srgbClr val="16DADA"/>
                            </a:solidFill>
                            <a:latin typeface="Cambria Math"/>
                          </a:rPr>
                          <m:t>𝑭</m:t>
                        </m:r>
                      </m:e>
                      <m:sub>
                        <m:r>
                          <a:rPr lang="en-US" b="1" i="1">
                            <a:solidFill>
                              <a:srgbClr val="16DADA"/>
                            </a:solidFill>
                            <a:latin typeface="Cambria Math"/>
                          </a:rPr>
                          <m:t>𝟐</m:t>
                        </m:r>
                      </m:sub>
                    </m:sSub>
                  </m:oMath>
                </a14:m>
                <a:r>
                  <a:rPr lang="en-US" i="1" dirty="0" smtClean="0">
                    <a:solidFill>
                      <a:srgbClr val="16DADA"/>
                    </a:solidFill>
                  </a:rPr>
                  <a:t> - backtrack </a:t>
                </a:r>
              </a:p>
              <a:p>
                <a:endParaRPr lang="en-US" i="1" dirty="0">
                  <a:solidFill>
                    <a:schemeClr val="bg1"/>
                  </a:solidFill>
                </a:endParaRPr>
              </a:p>
              <a:p>
                <a:r>
                  <a:rPr lang="en-US" b="1" dirty="0" smtClean="0">
                    <a:solidFill>
                      <a:schemeClr val="bg1"/>
                    </a:solidFill>
                  </a:rPr>
                  <a:t>Assert </a:t>
                </a:r>
                <a14:m>
                  <m:oMath xmlns:m="http://schemas.openxmlformats.org/officeDocument/2006/math">
                    <m:sSub>
                      <m:sSubPr>
                        <m:ctrlPr>
                          <a:rPr lang="en-US" b="1" i="1" smtClean="0">
                            <a:solidFill>
                              <a:schemeClr val="bg1"/>
                            </a:solidFill>
                            <a:latin typeface="Cambria Math"/>
                          </a:rPr>
                        </m:ctrlPr>
                      </m:sSubPr>
                      <m:e>
                        <m:r>
                          <a:rPr lang="en-US" b="1" i="1">
                            <a:solidFill>
                              <a:schemeClr val="bg1"/>
                            </a:solidFill>
                            <a:latin typeface="Cambria Math"/>
                          </a:rPr>
                          <m:t>𝑭</m:t>
                        </m:r>
                      </m:e>
                      <m:sub>
                        <m:r>
                          <a:rPr lang="en-US" b="1" i="1" smtClean="0">
                            <a:solidFill>
                              <a:schemeClr val="bg1"/>
                            </a:solidFill>
                            <a:latin typeface="Cambria Math"/>
                          </a:rPr>
                          <m:t>𝟑</m:t>
                        </m:r>
                      </m:sub>
                    </m:sSub>
                  </m:oMath>
                </a14:m>
                <a:r>
                  <a:rPr lang="en-US" i="1" dirty="0" smtClean="0">
                    <a:solidFill>
                      <a:schemeClr val="bg1"/>
                    </a:solidFill>
                  </a:rPr>
                  <a:t> </a:t>
                </a:r>
                <a14:m>
                  <m:oMath xmlns:m="http://schemas.openxmlformats.org/officeDocument/2006/math">
                    <m:r>
                      <a:rPr lang="en-US" i="1" dirty="0">
                        <a:solidFill>
                          <a:schemeClr val="bg1"/>
                        </a:solidFill>
                        <a:latin typeface="Cambria Math"/>
                      </a:rPr>
                      <m:t>𝐶𝑜𝑠𝑡</m:t>
                    </m:r>
                    <m:r>
                      <a:rPr lang="en-US" i="1" dirty="0">
                        <a:solidFill>
                          <a:schemeClr val="bg1"/>
                        </a:solidFill>
                        <a:latin typeface="Cambria Math"/>
                      </a:rPr>
                      <m:t> </m:t>
                    </m:r>
                  </m:oMath>
                </a14:m>
                <a:r>
                  <a:rPr lang="en-US" i="1" dirty="0" smtClean="0">
                    <a:solidFill>
                      <a:schemeClr val="bg1"/>
                    </a:solidFill>
                  </a:rPr>
                  <a:t> = 5 &gt; </a:t>
                </a:r>
                <a14:m>
                  <m:oMath xmlns:m="http://schemas.openxmlformats.org/officeDocument/2006/math">
                    <m:r>
                      <a:rPr lang="en-US" i="1" dirty="0" smtClean="0">
                        <a:solidFill>
                          <a:schemeClr val="bg1"/>
                        </a:solidFill>
                        <a:latin typeface="Cambria Math"/>
                      </a:rPr>
                      <m:t>𝑀𝑖𝑛𝐶𝑜𝑠𝑡</m:t>
                    </m:r>
                  </m:oMath>
                </a14:m>
                <a:endParaRPr lang="en-US" i="1" dirty="0" smtClean="0">
                  <a:solidFill>
                    <a:schemeClr val="bg1"/>
                  </a:solidFill>
                </a:endParaRPr>
              </a:p>
              <a:p>
                <a:endParaRPr lang="en-US" i="1" dirty="0">
                  <a:solidFill>
                    <a:schemeClr val="bg1"/>
                  </a:solidFill>
                </a:endParaRPr>
              </a:p>
              <a:p>
                <a:r>
                  <a:rPr lang="en-US" b="1" dirty="0" smtClean="0">
                    <a:solidFill>
                      <a:srgbClr val="16DADA"/>
                    </a:solidFill>
                  </a:rPr>
                  <a:t>Add Axiom </a:t>
                </a:r>
                <a14:m>
                  <m:oMath xmlns:m="http://schemas.openxmlformats.org/officeDocument/2006/math">
                    <m:sSub>
                      <m:sSubPr>
                        <m:ctrlPr>
                          <a:rPr lang="en-US" b="1" i="1">
                            <a:solidFill>
                              <a:srgbClr val="16DADA"/>
                            </a:solidFill>
                            <a:latin typeface="Cambria Math"/>
                          </a:rPr>
                        </m:ctrlPr>
                      </m:sSubPr>
                      <m:e>
                        <m:r>
                          <a:rPr lang="en-US" b="1" i="1">
                            <a:solidFill>
                              <a:srgbClr val="16DADA"/>
                            </a:solidFill>
                            <a:latin typeface="Cambria Math"/>
                          </a:rPr>
                          <m:t>¬</m:t>
                        </m:r>
                        <m:r>
                          <a:rPr lang="en-US" b="1" i="1">
                            <a:solidFill>
                              <a:srgbClr val="16DADA"/>
                            </a:solidFill>
                            <a:latin typeface="Cambria Math"/>
                          </a:rPr>
                          <m:t>𝑭</m:t>
                        </m:r>
                      </m:e>
                      <m:sub>
                        <m:r>
                          <a:rPr lang="en-US" b="1" i="1" smtClean="0">
                            <a:solidFill>
                              <a:srgbClr val="16DADA"/>
                            </a:solidFill>
                            <a:latin typeface="Cambria Math"/>
                          </a:rPr>
                          <m:t>𝟑</m:t>
                        </m:r>
                      </m:sub>
                    </m:sSub>
                  </m:oMath>
                </a14:m>
                <a:r>
                  <a:rPr lang="en-US" i="1" dirty="0">
                    <a:solidFill>
                      <a:srgbClr val="16DADA"/>
                    </a:solidFill>
                  </a:rPr>
                  <a:t> - backtrack </a:t>
                </a:r>
                <a:endParaRPr lang="en-US" i="1" dirty="0" smtClean="0">
                  <a:solidFill>
                    <a:srgbClr val="16DADA"/>
                  </a:solidFill>
                </a:endParaRPr>
              </a:p>
              <a:p>
                <a:endParaRPr lang="en-US" i="1" dirty="0">
                  <a:solidFill>
                    <a:schemeClr val="bg1"/>
                  </a:solidFill>
                </a:endParaRPr>
              </a:p>
              <a:p>
                <a:r>
                  <a:rPr lang="en-US" i="1" dirty="0" smtClean="0">
                    <a:solidFill>
                      <a:schemeClr val="bg1"/>
                    </a:solidFill>
                  </a:rPr>
                  <a:t>…. </a:t>
                </a:r>
                <a:r>
                  <a:rPr lang="en-US" b="1" dirty="0">
                    <a:solidFill>
                      <a:schemeClr val="bg1"/>
                    </a:solidFill>
                  </a:rPr>
                  <a:t>Assert </a:t>
                </a:r>
                <a14:m>
                  <m:oMath xmlns:m="http://schemas.openxmlformats.org/officeDocument/2006/math">
                    <m:r>
                      <a:rPr lang="en-US" b="1" i="1">
                        <a:solidFill>
                          <a:schemeClr val="bg1"/>
                        </a:solidFill>
                        <a:latin typeface="Cambria Math"/>
                      </a:rPr>
                      <m:t>𝒂</m:t>
                    </m:r>
                    <m:r>
                      <a:rPr lang="en-US" b="1" i="1">
                        <a:solidFill>
                          <a:schemeClr val="bg1"/>
                        </a:solidFill>
                        <a:latin typeface="Cambria Math"/>
                      </a:rPr>
                      <m:t>∧¬</m:t>
                    </m:r>
                    <m:r>
                      <a:rPr lang="en-US" b="1" i="1">
                        <a:solidFill>
                          <a:schemeClr val="bg1"/>
                        </a:solidFill>
                        <a:latin typeface="Cambria Math"/>
                      </a:rPr>
                      <m:t>𝒃</m:t>
                    </m:r>
                    <m:r>
                      <a:rPr lang="en-US" b="1" i="1">
                        <a:solidFill>
                          <a:schemeClr val="bg1"/>
                        </a:solidFill>
                        <a:latin typeface="Cambria Math"/>
                      </a:rPr>
                      <m:t>∧</m:t>
                    </m:r>
                    <m:r>
                      <a:rPr lang="en-US" b="1" i="1">
                        <a:solidFill>
                          <a:schemeClr val="bg1"/>
                        </a:solidFill>
                        <a:latin typeface="Cambria Math"/>
                      </a:rPr>
                      <m:t>𝒙</m:t>
                    </m:r>
                    <m:r>
                      <a:rPr lang="en-US" b="1" i="1">
                        <a:solidFill>
                          <a:schemeClr val="bg1"/>
                        </a:solidFill>
                        <a:latin typeface="Cambria Math"/>
                      </a:rPr>
                      <m:t>&lt;</m:t>
                    </m:r>
                    <m:r>
                      <a:rPr lang="en-US" b="1" i="1">
                        <a:solidFill>
                          <a:schemeClr val="bg1"/>
                        </a:solidFill>
                        <a:latin typeface="Cambria Math"/>
                      </a:rPr>
                      <m:t>𝟐</m:t>
                    </m:r>
                    <m:r>
                      <a:rPr lang="en-US" b="1" i="1" smtClean="0">
                        <a:solidFill>
                          <a:schemeClr val="bg1"/>
                        </a:solidFill>
                        <a:latin typeface="Cambria Math"/>
                      </a:rPr>
                      <m:t>∧</m:t>
                    </m:r>
                    <m:sSub>
                      <m:sSubPr>
                        <m:ctrlPr>
                          <a:rPr lang="en-US" b="1" i="1" smtClean="0">
                            <a:solidFill>
                              <a:schemeClr val="bg1"/>
                            </a:solidFill>
                            <a:latin typeface="Cambria Math"/>
                          </a:rPr>
                        </m:ctrlPr>
                      </m:sSubPr>
                      <m:e>
                        <m:r>
                          <a:rPr lang="en-US" b="1" i="1" smtClean="0">
                            <a:solidFill>
                              <a:schemeClr val="bg1"/>
                            </a:solidFill>
                            <a:latin typeface="Cambria Math"/>
                          </a:rPr>
                          <m:t>𝑭</m:t>
                        </m:r>
                      </m:e>
                      <m:sub>
                        <m:r>
                          <a:rPr lang="en-US" b="1" i="1" smtClean="0">
                            <a:solidFill>
                              <a:schemeClr val="bg1"/>
                            </a:solidFill>
                            <a:latin typeface="Cambria Math"/>
                          </a:rPr>
                          <m:t>𝟏</m:t>
                        </m:r>
                      </m:sub>
                    </m:sSub>
                  </m:oMath>
                </a14:m>
                <a:r>
                  <a:rPr lang="en-US" dirty="0" smtClean="0">
                    <a:solidFill>
                      <a:schemeClr val="bg1"/>
                    </a:solidFill>
                  </a:rPr>
                  <a:t>  </a:t>
                </a:r>
                <a:endParaRPr lang="en-US"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051213" y="1981200"/>
                <a:ext cx="4092787" cy="4524315"/>
              </a:xfrm>
              <a:prstGeom prst="rect">
                <a:avLst/>
              </a:prstGeom>
              <a:blipFill rotWithShape="1">
                <a:blip r:embed="rId4"/>
                <a:stretch>
                  <a:fillRect l="-1341" t="-674" b="-1213"/>
                </a:stretch>
              </a:blipFill>
            </p:spPr>
            <p:txBody>
              <a:bodyPr/>
              <a:lstStyle/>
              <a:p>
                <a:r>
                  <a:rPr lang="en-US">
                    <a:noFill/>
                  </a:rPr>
                  <a:t> </a:t>
                </a:r>
              </a:p>
            </p:txBody>
          </p:sp>
        </mc:Fallback>
      </mc:AlternateContent>
      <p:sp>
        <p:nvSpPr>
          <p:cNvPr id="5" name="TextBox 4"/>
          <p:cNvSpPr txBox="1"/>
          <p:nvPr/>
        </p:nvSpPr>
        <p:spPr>
          <a:xfrm>
            <a:off x="533400" y="5464314"/>
            <a:ext cx="2674130" cy="707886"/>
          </a:xfrm>
          <a:prstGeom prst="rect">
            <a:avLst/>
          </a:prstGeom>
          <a:noFill/>
        </p:spPr>
        <p:txBody>
          <a:bodyPr wrap="none" rtlCol="0">
            <a:spAutoFit/>
          </a:bodyPr>
          <a:lstStyle/>
          <a:p>
            <a:r>
              <a:rPr lang="en-US" sz="2000" b="1" dirty="0" smtClean="0">
                <a:solidFill>
                  <a:schemeClr val="bg1"/>
                </a:solidFill>
              </a:rPr>
              <a:t>What does it take to </a:t>
            </a:r>
            <a:br>
              <a:rPr lang="en-US" sz="2000" b="1" dirty="0" smtClean="0">
                <a:solidFill>
                  <a:schemeClr val="bg1"/>
                </a:solidFill>
              </a:rPr>
            </a:br>
            <a:r>
              <a:rPr lang="en-US" sz="2000" b="1" dirty="0" smtClean="0">
                <a:solidFill>
                  <a:schemeClr val="bg1"/>
                </a:solidFill>
              </a:rPr>
              <a:t>encode this in Z3?</a:t>
            </a:r>
          </a:p>
        </p:txBody>
      </p:sp>
    </p:spTree>
    <p:extLst>
      <p:ext uri="{BB962C8B-B14F-4D97-AF65-F5344CB8AC3E}">
        <p14:creationId xmlns:p14="http://schemas.microsoft.com/office/powerpoint/2010/main" val="159517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971800"/>
            <a:ext cx="8153400" cy="1218795"/>
          </a:xfrm>
        </p:spPr>
        <p:txBody>
          <a:bodyPr/>
          <a:lstStyle/>
          <a:p>
            <a:pPr marL="0" indent="0" algn="ctr">
              <a:buNone/>
            </a:pPr>
            <a:r>
              <a:rPr lang="en-US" sz="4400" b="1" dirty="0"/>
              <a:t>P</a:t>
            </a:r>
            <a:r>
              <a:rPr lang="en-US" sz="4400" b="1" dirty="0" smtClean="0"/>
              <a:t>rinciples of Modern SMT solvers in two slides</a:t>
            </a:r>
          </a:p>
        </p:txBody>
      </p:sp>
    </p:spTree>
    <p:extLst>
      <p:ext uri="{BB962C8B-B14F-4D97-AF65-F5344CB8AC3E}">
        <p14:creationId xmlns:p14="http://schemas.microsoft.com/office/powerpoint/2010/main" val="311872489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US" sz="4800" dirty="0" smtClean="0"/>
              <a:t>Modern DPLL in a nutshell</a:t>
            </a:r>
            <a:endParaRPr lang="en-US" sz="4800" dirty="0"/>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1869274619"/>
                  </p:ext>
                </p:extLst>
              </p:nvPr>
            </p:nvGraphicFramePr>
            <p:xfrm>
              <a:off x="609600" y="1524000"/>
              <a:ext cx="7924800" cy="4862044"/>
            </p:xfrm>
            <a:graphic>
              <a:graphicData uri="http://schemas.openxmlformats.org/drawingml/2006/table">
                <a:tbl>
                  <a:tblPr firstRow="1" bandRow="1">
                    <a:tableStyleId>{2D5ABB26-0587-4C30-8999-92F81FD0307C}</a:tableStyleId>
                  </a:tblPr>
                  <a:tblGrid>
                    <a:gridCol w="1475190"/>
                    <a:gridCol w="3782610"/>
                    <a:gridCol w="2667000"/>
                  </a:tblGrid>
                  <a:tr h="478664">
                    <a:tc>
                      <a:txBody>
                        <a:bodyPr/>
                        <a:lstStyle/>
                        <a:p>
                          <a:pPr algn="l"/>
                          <a:r>
                            <a:rPr lang="en-US" dirty="0" smtClean="0">
                              <a:solidFill>
                                <a:schemeClr val="bg1"/>
                              </a:solidFill>
                            </a:rPr>
                            <a:t>Initialize</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𝜖</m:t>
                              </m:r>
                              <m:r>
                                <a:rPr lang="en-US" b="0" i="1" smtClean="0">
                                  <a:solidFill>
                                    <a:schemeClr val="bg1"/>
                                  </a:solidFill>
                                  <a:latin typeface="Cambria Math"/>
                                </a:rPr>
                                <m:t>| </m:t>
                              </m:r>
                              <m:r>
                                <a:rPr lang="en-US" b="0" i="1" smtClean="0">
                                  <a:solidFill>
                                    <a:schemeClr val="bg1"/>
                                  </a:solidFill>
                                  <a:latin typeface="Cambria Math"/>
                                </a:rPr>
                                <m:t>𝐹</m:t>
                              </m:r>
                            </m:oMath>
                          </a14:m>
                          <a:r>
                            <a:rPr lang="en-US" dirty="0" smtClean="0">
                              <a:solidFill>
                                <a:schemeClr val="bg1"/>
                              </a:solidFill>
                            </a:rPr>
                            <a:t> </a:t>
                          </a:r>
                          <a:endParaRPr lang="en-US" dirty="0" err="1" smtClean="0">
                            <a:solidFill>
                              <a:schemeClr val="bg1"/>
                            </a:solidFill>
                          </a:endParaRPr>
                        </a:p>
                      </a:txBody>
                      <a:tcPr/>
                    </a:tc>
                    <a:tc>
                      <a:txBody>
                        <a:bodyPr/>
                        <a:lstStyle/>
                        <a:p>
                          <a14:m>
                            <m:oMath xmlns:m="http://schemas.openxmlformats.org/officeDocument/2006/math">
                              <m:r>
                                <a:rPr lang="en-US" b="0" i="1" smtClean="0">
                                  <a:solidFill>
                                    <a:schemeClr val="bg1"/>
                                  </a:solidFill>
                                  <a:latin typeface="Cambria Math"/>
                                </a:rPr>
                                <m:t>𝐹</m:t>
                              </m:r>
                              <m:r>
                                <a:rPr lang="en-US" b="0" i="1" smtClean="0">
                                  <a:solidFill>
                                    <a:schemeClr val="bg1"/>
                                  </a:solidFill>
                                  <a:latin typeface="Cambria Math"/>
                                </a:rPr>
                                <m:t> </m:t>
                              </m:r>
                              <m:r>
                                <a:rPr lang="en-US" b="0" i="1" smtClean="0">
                                  <a:solidFill>
                                    <a:schemeClr val="bg1"/>
                                  </a:solidFill>
                                  <a:latin typeface="Cambria Math"/>
                                </a:rPr>
                                <m:t>𝑖𝑠</m:t>
                              </m:r>
                              <m:r>
                                <a:rPr lang="en-US" b="0" i="1" smtClean="0">
                                  <a:solidFill>
                                    <a:schemeClr val="bg1"/>
                                  </a:solidFill>
                                  <a:latin typeface="Cambria Math"/>
                                </a:rPr>
                                <m:t> </m:t>
                              </m:r>
                              <m:r>
                                <a:rPr lang="en-US" b="0" i="1" smtClean="0">
                                  <a:solidFill>
                                    <a:schemeClr val="bg1"/>
                                  </a:solidFill>
                                  <a:latin typeface="Cambria Math"/>
                                </a:rPr>
                                <m:t>𝑎</m:t>
                              </m:r>
                              <m:r>
                                <a:rPr lang="en-US" b="0" i="1" smtClean="0">
                                  <a:solidFill>
                                    <a:schemeClr val="bg1"/>
                                  </a:solidFill>
                                  <a:latin typeface="Cambria Math"/>
                                </a:rPr>
                                <m:t> </m:t>
                              </m:r>
                              <m:r>
                                <a:rPr lang="en-US" b="0" i="1" smtClean="0">
                                  <a:solidFill>
                                    <a:schemeClr val="bg1"/>
                                  </a:solidFill>
                                  <a:latin typeface="Cambria Math"/>
                                </a:rPr>
                                <m:t>𝑠𝑒𝑡</m:t>
                              </m:r>
                              <m:r>
                                <a:rPr lang="en-US" b="0" i="1" smtClean="0">
                                  <a:solidFill>
                                    <a:schemeClr val="bg1"/>
                                  </a:solidFill>
                                  <a:latin typeface="Cambria Math"/>
                                </a:rPr>
                                <m:t> </m:t>
                              </m:r>
                              <m:r>
                                <a:rPr lang="en-US" b="0" i="1" smtClean="0">
                                  <a:solidFill>
                                    <a:schemeClr val="bg1"/>
                                  </a:solidFill>
                                  <a:latin typeface="Cambria Math"/>
                                </a:rPr>
                                <m:t>𝑜𝑓</m:t>
                              </m:r>
                              <m:r>
                                <a:rPr lang="en-US" b="0" i="1" smtClean="0">
                                  <a:solidFill>
                                    <a:schemeClr val="bg1"/>
                                  </a:solidFill>
                                  <a:latin typeface="Cambria Math"/>
                                </a:rPr>
                                <m:t> </m:t>
                              </m:r>
                              <m:r>
                                <a:rPr lang="en-US" b="0" i="1" smtClean="0">
                                  <a:solidFill>
                                    <a:schemeClr val="bg1"/>
                                  </a:solidFill>
                                  <a:latin typeface="Cambria Math"/>
                                </a:rPr>
                                <m:t>𝑐𝑙𝑎𝑢𝑠𝑒𝑠</m:t>
                              </m:r>
                            </m:oMath>
                          </a14:m>
                          <a:r>
                            <a:rPr lang="en-US" dirty="0" smtClean="0">
                              <a:solidFill>
                                <a:schemeClr val="bg1"/>
                              </a:solidFill>
                            </a:rPr>
                            <a:t> </a:t>
                          </a:r>
                          <a:endParaRPr lang="en-US" dirty="0">
                            <a:solidFill>
                              <a:schemeClr val="bg1"/>
                            </a:solidFill>
                          </a:endParaRPr>
                        </a:p>
                      </a:txBody>
                      <a:tcPr/>
                    </a:tc>
                  </a:tr>
                  <a:tr h="478664">
                    <a:tc>
                      <a:txBody>
                        <a:bodyPr/>
                        <a:lstStyle/>
                        <a:p>
                          <a:pPr algn="l"/>
                          <a:r>
                            <a:rPr lang="en-US" dirty="0" smtClean="0">
                              <a:solidFill>
                                <a:schemeClr val="bg1"/>
                              </a:solidFill>
                            </a:rPr>
                            <a:t>Decide</a:t>
                          </a:r>
                          <a:endParaRPr lang="en-US" dirty="0"/>
                        </a:p>
                      </a:txBody>
                      <a:tcPr/>
                    </a:tc>
                    <a:tc>
                      <a:txBody>
                        <a:bodyPr/>
                        <a:lstStyle/>
                        <a:p>
                          <a:pPr algn="l"/>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 </m:t>
                              </m:r>
                              <m:d>
                                <m:dPr>
                                  <m:begChr m:val="|"/>
                                  <m:endChr m:val="|"/>
                                  <m:ctrlPr>
                                    <a:rPr lang="en-US" b="0" i="1" smtClean="0">
                                      <a:solidFill>
                                        <a:schemeClr val="bg1"/>
                                      </a:solidFill>
                                      <a:latin typeface="Cambria Math"/>
                                    </a:rPr>
                                  </m:ctrlPr>
                                </m:dPr>
                                <m:e>
                                  <m:r>
                                    <a:rPr lang="en-US" b="0" i="1" smtClean="0">
                                      <a:solidFill>
                                        <a:schemeClr val="bg1"/>
                                      </a:solidFill>
                                      <a:latin typeface="Cambria Math"/>
                                    </a:rPr>
                                    <m:t>  </m:t>
                                  </m:r>
                                  <m:r>
                                    <a:rPr lang="en-US" i="1" smtClean="0">
                                      <a:solidFill>
                                        <a:schemeClr val="bg1"/>
                                      </a:solidFill>
                                      <a:latin typeface="Cambria Math"/>
                                    </a:rPr>
                                    <m:t>𝐹</m:t>
                                  </m:r>
                                  <m:r>
                                    <a:rPr lang="en-US" i="1" smtClean="0">
                                      <a:solidFill>
                                        <a:schemeClr val="bg1"/>
                                      </a:solidFill>
                                      <a:latin typeface="Cambria Math"/>
                                    </a:rPr>
                                    <m:t> ⟹</m:t>
                                  </m:r>
                                  <m:r>
                                    <a:rPr lang="en-US" b="0" i="1" smtClean="0">
                                      <a:solidFill>
                                        <a:schemeClr val="bg1"/>
                                      </a:solidFill>
                                      <a:latin typeface="Cambria Math"/>
                                    </a:rPr>
                                    <m:t>𝑀</m:t>
                                  </m:r>
                                  <m:r>
                                    <a:rPr lang="en-US" b="0" i="1" smtClean="0">
                                      <a:solidFill>
                                        <a:schemeClr val="bg1"/>
                                      </a:solidFill>
                                      <a:latin typeface="Cambria Math"/>
                                    </a:rPr>
                                    <m:t>, ℓ   </m:t>
                                  </m:r>
                                </m:e>
                              </m:d>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m:t>
                              </m:r>
                            </m:oMath>
                          </a14:m>
                          <a:r>
                            <a:rPr lang="en-US" dirty="0" smtClean="0"/>
                            <a:t> </a:t>
                          </a:r>
                          <a:endParaRPr lang="en-US" dirty="0"/>
                        </a:p>
                      </a:txBody>
                      <a:tcPr/>
                    </a:tc>
                    <a:tc>
                      <a:txBody>
                        <a:bodyPr/>
                        <a:lstStyle/>
                        <a:p>
                          <a14:m>
                            <m:oMath xmlns:m="http://schemas.openxmlformats.org/officeDocument/2006/math">
                              <m:r>
                                <a:rPr lang="en-US" b="0" i="1" smtClean="0">
                                  <a:solidFill>
                                    <a:schemeClr val="bg1"/>
                                  </a:solidFill>
                                  <a:latin typeface="Cambria Math"/>
                                </a:rPr>
                                <m:t>ℓ </m:t>
                              </m:r>
                              <m:r>
                                <a:rPr lang="en-US" b="0" i="1" smtClean="0">
                                  <a:solidFill>
                                    <a:schemeClr val="bg1"/>
                                  </a:solidFill>
                                  <a:latin typeface="Cambria Math"/>
                                </a:rPr>
                                <m:t>𝑖𝑠</m:t>
                              </m:r>
                              <m:r>
                                <a:rPr lang="en-US" b="0" i="1" smtClean="0">
                                  <a:solidFill>
                                    <a:schemeClr val="bg1"/>
                                  </a:solidFill>
                                  <a:latin typeface="Cambria Math"/>
                                </a:rPr>
                                <m:t> </m:t>
                              </m:r>
                              <m:r>
                                <a:rPr lang="en-US" b="0" i="1" smtClean="0">
                                  <a:solidFill>
                                    <a:schemeClr val="bg1"/>
                                  </a:solidFill>
                                  <a:latin typeface="Cambria Math"/>
                                </a:rPr>
                                <m:t>𝑢𝑛𝑎𝑠𝑠𝑖𝑔𝑛𝑒𝑑</m:t>
                              </m:r>
                              <m:r>
                                <a:rPr lang="en-US" b="0" i="1" smtClean="0">
                                  <a:solidFill>
                                    <a:schemeClr val="bg1"/>
                                  </a:solidFill>
                                  <a:latin typeface="Cambria Math"/>
                                </a:rPr>
                                <m:t> </m:t>
                              </m:r>
                            </m:oMath>
                          </a14:m>
                          <a:r>
                            <a:rPr lang="en-US" dirty="0" smtClean="0"/>
                            <a:t> </a:t>
                          </a:r>
                          <a:endParaRPr lang="en-US" dirty="0"/>
                        </a:p>
                      </a:txBody>
                      <a:tcPr/>
                    </a:tc>
                  </a:tr>
                  <a:tr h="5176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Propagate</a:t>
                          </a:r>
                          <a:endParaRPr lang="en-US" dirty="0" smtClean="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 </m:t>
                              </m:r>
                              <m:d>
                                <m:dPr>
                                  <m:begChr m:val="|"/>
                                  <m:endChr m:val="|"/>
                                  <m:ctrlPr>
                                    <a:rPr lang="en-US" b="0" i="1" smtClean="0">
                                      <a:solidFill>
                                        <a:schemeClr val="bg1"/>
                                      </a:solidFill>
                                      <a:latin typeface="Cambria Math"/>
                                    </a:rPr>
                                  </m:ctrlPr>
                                </m:dPr>
                                <m:e>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m:t>
                                  </m:r>
                                  <m:r>
                                    <a:rPr lang="en-US" b="0" i="1" smtClean="0">
                                      <a:solidFill>
                                        <a:schemeClr val="bg1"/>
                                      </a:solidFill>
                                      <a:latin typeface="Cambria Math"/>
                                    </a:rPr>
                                    <m:t>𝐶</m:t>
                                  </m:r>
                                  <m:r>
                                    <a:rPr lang="en-US" b="0" i="1" smtClean="0">
                                      <a:solidFill>
                                        <a:schemeClr val="bg1"/>
                                      </a:solidFill>
                                      <a:latin typeface="Cambria Math"/>
                                    </a:rPr>
                                    <m:t>∨ℓ ⟹</m:t>
                                  </m:r>
                                  <m:r>
                                    <a:rPr lang="en-US" b="0" i="1" smtClean="0">
                                      <a:solidFill>
                                        <a:schemeClr val="bg1"/>
                                      </a:solidFill>
                                      <a:latin typeface="Cambria Math"/>
                                    </a:rPr>
                                    <m:t>𝑀</m:t>
                                  </m:r>
                                  <m:r>
                                    <a:rPr lang="en-US" b="0" i="1" smtClean="0">
                                      <a:solidFill>
                                        <a:schemeClr val="bg1"/>
                                      </a:solidFill>
                                      <a:latin typeface="Cambria Math"/>
                                    </a:rPr>
                                    <m:t>, </m:t>
                                  </m:r>
                                  <m:sSup>
                                    <m:sSupPr>
                                      <m:ctrlPr>
                                        <a:rPr lang="en-US" b="0" i="1" smtClean="0">
                                          <a:solidFill>
                                            <a:schemeClr val="bg1"/>
                                          </a:solidFill>
                                          <a:latin typeface="Cambria Math"/>
                                        </a:rPr>
                                      </m:ctrlPr>
                                    </m:sSupPr>
                                    <m:e>
                                      <m:r>
                                        <a:rPr lang="en-US" b="0" i="1" smtClean="0">
                                          <a:solidFill>
                                            <a:schemeClr val="bg1"/>
                                          </a:solidFill>
                                          <a:latin typeface="Cambria Math"/>
                                        </a:rPr>
                                        <m:t>ℓ</m:t>
                                      </m:r>
                                    </m:e>
                                    <m:sup>
                                      <m:r>
                                        <a:rPr lang="en-US" b="0" i="1" smtClean="0">
                                          <a:solidFill>
                                            <a:schemeClr val="bg1"/>
                                          </a:solidFill>
                                          <a:latin typeface="Cambria Math"/>
                                        </a:rPr>
                                        <m:t>𝐶</m:t>
                                      </m:r>
                                      <m:r>
                                        <a:rPr lang="en-US" b="0" i="1" smtClean="0">
                                          <a:solidFill>
                                            <a:schemeClr val="bg1"/>
                                          </a:solidFill>
                                          <a:latin typeface="Cambria Math"/>
                                        </a:rPr>
                                        <m:t>∨ℓ</m:t>
                                      </m:r>
                                    </m:sup>
                                  </m:sSup>
                                  <m:r>
                                    <a:rPr lang="en-US" b="0" i="1" smtClean="0">
                                      <a:solidFill>
                                        <a:schemeClr val="bg1"/>
                                      </a:solidFill>
                                      <a:latin typeface="Cambria Math"/>
                                    </a:rPr>
                                    <m:t>   </m:t>
                                  </m:r>
                                </m:e>
                              </m:d>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m:t>
                              </m:r>
                              <m:r>
                                <a:rPr lang="en-US" b="0" i="1" smtClean="0">
                                  <a:solidFill>
                                    <a:schemeClr val="bg1"/>
                                  </a:solidFill>
                                  <a:latin typeface="Cambria Math"/>
                                </a:rPr>
                                <m:t>𝐶</m:t>
                              </m:r>
                              <m:r>
                                <a:rPr lang="en-US" b="0" i="1" smtClean="0">
                                  <a:solidFill>
                                    <a:schemeClr val="bg1"/>
                                  </a:solidFill>
                                  <a:latin typeface="Cambria Math"/>
                                </a:rPr>
                                <m:t>∨ℓ</m:t>
                              </m:r>
                            </m:oMath>
                          </a14:m>
                          <a:r>
                            <a:rPr lang="en-US" dirty="0" smtClean="0"/>
                            <a:t> </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𝐶</m:t>
                              </m:r>
                              <m:r>
                                <a:rPr lang="en-US" b="0" i="1" smtClean="0">
                                  <a:solidFill>
                                    <a:schemeClr val="bg1"/>
                                  </a:solidFill>
                                  <a:latin typeface="Cambria Math"/>
                                </a:rPr>
                                <m:t> </m:t>
                              </m:r>
                              <m:r>
                                <a:rPr lang="en-US" b="0" i="1" smtClean="0">
                                  <a:solidFill>
                                    <a:schemeClr val="bg1"/>
                                  </a:solidFill>
                                  <a:latin typeface="Cambria Math"/>
                                </a:rPr>
                                <m:t>𝑖𝑠</m:t>
                              </m:r>
                              <m:r>
                                <a:rPr lang="en-US" b="0" i="1" smtClean="0">
                                  <a:solidFill>
                                    <a:schemeClr val="bg1"/>
                                  </a:solidFill>
                                  <a:latin typeface="Cambria Math"/>
                                </a:rPr>
                                <m:t> </m:t>
                              </m:r>
                              <m:r>
                                <a:rPr lang="en-US" b="0" i="1" smtClean="0">
                                  <a:solidFill>
                                    <a:schemeClr val="bg1"/>
                                  </a:solidFill>
                                  <a:latin typeface="Cambria Math"/>
                                </a:rPr>
                                <m:t>𝑓𝑎𝑙𝑠𝑒</m:t>
                              </m:r>
                              <m:r>
                                <a:rPr lang="en-US" b="0" i="1" smtClean="0">
                                  <a:solidFill>
                                    <a:schemeClr val="bg1"/>
                                  </a:solidFill>
                                  <a:latin typeface="Cambria Math"/>
                                </a:rPr>
                                <m:t> </m:t>
                              </m:r>
                              <m:r>
                                <a:rPr lang="en-US" b="0" i="1" smtClean="0">
                                  <a:solidFill>
                                    <a:schemeClr val="bg1"/>
                                  </a:solidFill>
                                  <a:latin typeface="Cambria Math"/>
                                </a:rPr>
                                <m:t>𝑢𝑛𝑑𝑒𝑟</m:t>
                              </m:r>
                              <m:r>
                                <a:rPr lang="en-US" b="0" i="1" smtClean="0">
                                  <a:solidFill>
                                    <a:schemeClr val="bg1"/>
                                  </a:solidFill>
                                  <a:latin typeface="Cambria Math"/>
                                </a:rPr>
                                <m:t> </m:t>
                              </m:r>
                              <m:r>
                                <a:rPr lang="en-US" b="0" i="1" smtClean="0">
                                  <a:solidFill>
                                    <a:schemeClr val="bg1"/>
                                  </a:solidFill>
                                  <a:latin typeface="Cambria Math"/>
                                </a:rPr>
                                <m:t>𝑀</m:t>
                              </m:r>
                            </m:oMath>
                          </a14:m>
                          <a:r>
                            <a:rPr lang="en-US" dirty="0" smtClean="0">
                              <a:solidFill>
                                <a:schemeClr val="bg1"/>
                              </a:solidFill>
                            </a:rPr>
                            <a:t> </a:t>
                          </a:r>
                          <a:endParaRPr lang="en-US" dirty="0" err="1" smtClean="0">
                            <a:solidFill>
                              <a:schemeClr val="bg1"/>
                            </a:solidFill>
                          </a:endParaRPr>
                        </a:p>
                      </a:txBody>
                      <a:tcPr/>
                    </a:tc>
                  </a:tr>
                  <a:tr h="47866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Conflict</a:t>
                          </a:r>
                          <a:endParaRPr lang="en-US" dirty="0" smtClean="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 </m:t>
                              </m:r>
                              <m:d>
                                <m:dPr>
                                  <m:begChr m:val="|"/>
                                  <m:endChr m:val="|"/>
                                  <m:ctrlPr>
                                    <a:rPr lang="en-US" b="0" i="1" smtClean="0">
                                      <a:solidFill>
                                        <a:schemeClr val="bg1"/>
                                      </a:solidFill>
                                      <a:latin typeface="Cambria Math"/>
                                    </a:rPr>
                                  </m:ctrlPr>
                                </m:dPr>
                                <m:e>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m:t>
                                  </m:r>
                                  <m:r>
                                    <a:rPr lang="en-US" b="0" i="1" smtClean="0">
                                      <a:solidFill>
                                        <a:schemeClr val="bg1"/>
                                      </a:solidFill>
                                      <a:latin typeface="Cambria Math"/>
                                    </a:rPr>
                                    <m:t>𝐶</m:t>
                                  </m:r>
                                  <m:r>
                                    <a:rPr lang="en-US" b="0" i="1" smtClean="0">
                                      <a:solidFill>
                                        <a:schemeClr val="bg1"/>
                                      </a:solidFill>
                                      <a:latin typeface="Cambria Math"/>
                                    </a:rPr>
                                    <m:t> ⟹</m:t>
                                  </m:r>
                                  <m:r>
                                    <a:rPr lang="en-US" b="0" i="1" smtClean="0">
                                      <a:solidFill>
                                        <a:schemeClr val="bg1"/>
                                      </a:solidFill>
                                      <a:latin typeface="Cambria Math"/>
                                    </a:rPr>
                                    <m:t>𝑀</m:t>
                                  </m:r>
                                  <m:r>
                                    <a:rPr lang="en-US" b="0" i="1" smtClean="0">
                                      <a:solidFill>
                                        <a:schemeClr val="bg1"/>
                                      </a:solidFill>
                                      <a:latin typeface="Cambria Math"/>
                                    </a:rPr>
                                    <m:t>  </m:t>
                                  </m:r>
                                </m:e>
                              </m:d>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m:t>
                              </m:r>
                              <m:r>
                                <a:rPr lang="en-US" b="0" i="1" smtClean="0">
                                  <a:solidFill>
                                    <a:schemeClr val="bg1"/>
                                  </a:solidFill>
                                  <a:latin typeface="Cambria Math"/>
                                </a:rPr>
                                <m:t>𝐶</m:t>
                              </m:r>
                              <m:r>
                                <a:rPr lang="en-US" b="0" i="1" smtClean="0">
                                  <a:solidFill>
                                    <a:schemeClr val="bg1"/>
                                  </a:solidFill>
                                  <a:latin typeface="Cambria Math"/>
                                </a:rPr>
                                <m:t> | </m:t>
                              </m:r>
                              <m:r>
                                <a:rPr lang="en-US" b="0" i="1" smtClean="0">
                                  <a:solidFill>
                                    <a:schemeClr val="bg1"/>
                                  </a:solidFill>
                                  <a:latin typeface="Cambria Math"/>
                                </a:rPr>
                                <m:t>𝐶</m:t>
                              </m:r>
                              <m:r>
                                <a:rPr lang="en-US" b="0" i="1" smtClean="0">
                                  <a:solidFill>
                                    <a:schemeClr val="bg1"/>
                                  </a:solidFill>
                                  <a:latin typeface="Cambria Math"/>
                                </a:rPr>
                                <m:t> </m:t>
                              </m:r>
                              <m:r>
                                <a:rPr lang="en-US" b="0" i="0" smtClean="0">
                                  <a:solidFill>
                                    <a:schemeClr val="bg1"/>
                                  </a:solidFill>
                                  <a:latin typeface="Cambria Math"/>
                                </a:rPr>
                                <m:t> </m:t>
                              </m:r>
                            </m:oMath>
                          </a14:m>
                          <a:r>
                            <a:rPr lang="en-US" dirty="0" smtClean="0"/>
                            <a:t> </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𝐶</m:t>
                              </m:r>
                              <m:r>
                                <a:rPr lang="en-US" b="0" i="1" smtClean="0">
                                  <a:solidFill>
                                    <a:schemeClr val="bg1"/>
                                  </a:solidFill>
                                  <a:latin typeface="Cambria Math"/>
                                </a:rPr>
                                <m:t> </m:t>
                              </m:r>
                              <m:r>
                                <a:rPr lang="en-US" b="0" i="1" smtClean="0">
                                  <a:solidFill>
                                    <a:schemeClr val="bg1"/>
                                  </a:solidFill>
                                  <a:latin typeface="Cambria Math"/>
                                </a:rPr>
                                <m:t>𝑖𝑠</m:t>
                              </m:r>
                              <m:r>
                                <a:rPr lang="en-US" b="0" i="1" smtClean="0">
                                  <a:solidFill>
                                    <a:schemeClr val="bg1"/>
                                  </a:solidFill>
                                  <a:latin typeface="Cambria Math"/>
                                </a:rPr>
                                <m:t> </m:t>
                              </m:r>
                              <m:r>
                                <a:rPr lang="en-US" b="0" i="1" smtClean="0">
                                  <a:solidFill>
                                    <a:schemeClr val="bg1"/>
                                  </a:solidFill>
                                  <a:latin typeface="Cambria Math"/>
                                </a:rPr>
                                <m:t>𝑓𝑎𝑙𝑠𝑒</m:t>
                              </m:r>
                              <m:r>
                                <a:rPr lang="en-US" b="0" i="1" smtClean="0">
                                  <a:solidFill>
                                    <a:schemeClr val="bg1"/>
                                  </a:solidFill>
                                  <a:latin typeface="Cambria Math"/>
                                </a:rPr>
                                <m:t> </m:t>
                              </m:r>
                              <m:r>
                                <a:rPr lang="en-US" b="0" i="1" smtClean="0">
                                  <a:solidFill>
                                    <a:schemeClr val="bg1"/>
                                  </a:solidFill>
                                  <a:latin typeface="Cambria Math"/>
                                </a:rPr>
                                <m:t>𝑢𝑛𝑑𝑒𝑟</m:t>
                              </m:r>
                              <m:r>
                                <a:rPr lang="en-US" b="0" i="1" smtClean="0">
                                  <a:solidFill>
                                    <a:schemeClr val="bg1"/>
                                  </a:solidFill>
                                  <a:latin typeface="Cambria Math"/>
                                </a:rPr>
                                <m:t> </m:t>
                              </m:r>
                              <m:r>
                                <a:rPr lang="en-US" b="0" i="1" smtClean="0">
                                  <a:solidFill>
                                    <a:schemeClr val="bg1"/>
                                  </a:solidFill>
                                  <a:latin typeface="Cambria Math"/>
                                </a:rPr>
                                <m:t>𝑀</m:t>
                              </m:r>
                            </m:oMath>
                          </a14:m>
                          <a:r>
                            <a:rPr lang="en-US" dirty="0" smtClean="0">
                              <a:solidFill>
                                <a:schemeClr val="bg1"/>
                              </a:solidFill>
                            </a:rPr>
                            <a:t> </a:t>
                          </a:r>
                          <a:endParaRPr lang="en-US" dirty="0" err="1" smtClean="0">
                            <a:solidFill>
                              <a:schemeClr val="bg1"/>
                            </a:solidFill>
                          </a:endParaRPr>
                        </a:p>
                      </a:txBody>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Resolve</a:t>
                          </a:r>
                          <a:endParaRPr lang="en-US" dirty="0" smtClean="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 </m:t>
                              </m:r>
                              <m:d>
                                <m:dPr>
                                  <m:begChr m:val="|"/>
                                  <m:endChr m:val="|"/>
                                  <m:ctrlPr>
                                    <a:rPr lang="en-US" b="0" i="1" smtClean="0">
                                      <a:solidFill>
                                        <a:schemeClr val="bg1"/>
                                      </a:solidFill>
                                      <a:latin typeface="Cambria Math"/>
                                    </a:rPr>
                                  </m:ctrlPr>
                                </m:dPr>
                                <m:e>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 </m:t>
                                  </m:r>
                                  <m:r>
                                    <a:rPr lang="en-US" b="0" i="1" smtClean="0">
                                      <a:solidFill>
                                        <a:schemeClr val="bg1"/>
                                      </a:solidFill>
                                      <a:latin typeface="Cambria Math"/>
                                    </a:rPr>
                                    <m:t>𝐶</m:t>
                                  </m:r>
                                  <m:r>
                                    <a:rPr lang="en-US" b="0" i="1" smtClean="0">
                                      <a:solidFill>
                                        <a:schemeClr val="bg1"/>
                                      </a:solidFill>
                                      <a:latin typeface="Cambria Math"/>
                                    </a:rPr>
                                    <m:t>′∨¬ℓ⟹</m:t>
                                  </m:r>
                                  <m:r>
                                    <a:rPr lang="en-US" b="0" i="1" smtClean="0">
                                      <a:solidFill>
                                        <a:schemeClr val="bg1"/>
                                      </a:solidFill>
                                      <a:latin typeface="Cambria Math"/>
                                    </a:rPr>
                                    <m:t>𝑀</m:t>
                                  </m:r>
                                  <m:r>
                                    <a:rPr lang="en-US" b="0" i="1" smtClean="0">
                                      <a:solidFill>
                                        <a:schemeClr val="bg1"/>
                                      </a:solidFill>
                                      <a:latin typeface="Cambria Math"/>
                                    </a:rPr>
                                    <m:t>  </m:t>
                                  </m:r>
                                </m:e>
                              </m:d>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 </m:t>
                              </m:r>
                              <m:r>
                                <a:rPr lang="en-US" b="0" i="1" smtClean="0">
                                  <a:solidFill>
                                    <a:schemeClr val="bg1"/>
                                  </a:solidFill>
                                  <a:latin typeface="Cambria Math"/>
                                </a:rPr>
                                <m:t>𝐶</m:t>
                              </m:r>
                              <m:r>
                                <a:rPr lang="en-US" b="0" i="1" smtClean="0">
                                  <a:solidFill>
                                    <a:schemeClr val="bg1"/>
                                  </a:solidFill>
                                  <a:latin typeface="Cambria Math"/>
                                </a:rPr>
                                <m:t>′∨</m:t>
                              </m:r>
                              <m:r>
                                <a:rPr lang="en-US" b="0" i="1" smtClean="0">
                                  <a:solidFill>
                                    <a:schemeClr val="bg1"/>
                                  </a:solidFill>
                                  <a:latin typeface="Cambria Math"/>
                                </a:rPr>
                                <m:t>𝐶</m:t>
                              </m:r>
                              <m:r>
                                <a:rPr lang="en-US" b="0" i="0" smtClean="0">
                                  <a:solidFill>
                                    <a:schemeClr val="bg1"/>
                                  </a:solidFill>
                                  <a:latin typeface="Cambria Math"/>
                                </a:rPr>
                                <m:t> </m:t>
                              </m:r>
                            </m:oMath>
                          </a14:m>
                          <a:r>
                            <a:rPr lang="en-US" dirty="0" smtClean="0"/>
                            <a:t> </a:t>
                          </a:r>
                          <a:endParaRPr lang="en-US" dirty="0"/>
                        </a:p>
                      </a:txBody>
                      <a:tcPr/>
                    </a:tc>
                    <a:tc>
                      <a:txBody>
                        <a:bodyPr/>
                        <a:lstStyle/>
                        <a:p>
                          <a14:m>
                            <m:oMath xmlns:m="http://schemas.openxmlformats.org/officeDocument/2006/math">
                              <m:sSup>
                                <m:sSupPr>
                                  <m:ctrlPr>
                                    <a:rPr lang="en-US" b="0" i="1" smtClean="0">
                                      <a:solidFill>
                                        <a:schemeClr val="bg1"/>
                                      </a:solidFill>
                                      <a:latin typeface="Cambria Math"/>
                                    </a:rPr>
                                  </m:ctrlPr>
                                </m:sSupPr>
                                <m:e>
                                  <m:r>
                                    <a:rPr lang="en-US" b="0" i="1" smtClean="0">
                                      <a:solidFill>
                                        <a:schemeClr val="bg1"/>
                                      </a:solidFill>
                                      <a:latin typeface="Cambria Math"/>
                                    </a:rPr>
                                    <m:t>ℓ</m:t>
                                  </m:r>
                                </m:e>
                                <m:sup>
                                  <m:r>
                                    <a:rPr lang="en-US" b="0" i="1" smtClean="0">
                                      <a:solidFill>
                                        <a:schemeClr val="bg1"/>
                                      </a:solidFill>
                                      <a:latin typeface="Cambria Math"/>
                                    </a:rPr>
                                    <m:t>𝐶</m:t>
                                  </m:r>
                                  <m:r>
                                    <a:rPr lang="en-US" b="0" i="1" smtClean="0">
                                      <a:solidFill>
                                        <a:schemeClr val="bg1"/>
                                      </a:solidFill>
                                      <a:latin typeface="Cambria Math"/>
                                    </a:rPr>
                                    <m:t>∨ℓ</m:t>
                                  </m:r>
                                </m:sup>
                              </m:sSup>
                              <m:r>
                                <a:rPr lang="en-US" b="0" i="1" smtClean="0">
                                  <a:solidFill>
                                    <a:schemeClr val="bg1"/>
                                  </a:solidFill>
                                  <a:latin typeface="Cambria Math"/>
                                </a:rPr>
                                <m:t>∈</m:t>
                              </m:r>
                              <m:r>
                                <a:rPr lang="en-US" b="0" i="1" smtClean="0">
                                  <a:solidFill>
                                    <a:schemeClr val="bg1"/>
                                  </a:solidFill>
                                  <a:latin typeface="Cambria Math"/>
                                </a:rPr>
                                <m:t>𝑀</m:t>
                              </m:r>
                              <m:r>
                                <a:rPr lang="en-US" b="0" i="1" smtClean="0">
                                  <a:solidFill>
                                    <a:schemeClr val="bg1"/>
                                  </a:solidFill>
                                  <a:latin typeface="Cambria Math"/>
                                </a:rPr>
                                <m:t> </m:t>
                              </m:r>
                            </m:oMath>
                          </a14:m>
                          <a:r>
                            <a:rPr lang="en-US" dirty="0" smtClean="0"/>
                            <a:t> </a:t>
                          </a:r>
                        </a:p>
                      </a:txBody>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Learn</a:t>
                          </a:r>
                          <a:endParaRPr lang="en-US" dirty="0" smtClean="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 </m:t>
                              </m:r>
                              <m:d>
                                <m:dPr>
                                  <m:begChr m:val="|"/>
                                  <m:endChr m:val="|"/>
                                  <m:ctrlPr>
                                    <a:rPr lang="en-US" b="0" i="1" smtClean="0">
                                      <a:solidFill>
                                        <a:schemeClr val="bg1"/>
                                      </a:solidFill>
                                      <a:latin typeface="Cambria Math"/>
                                    </a:rPr>
                                  </m:ctrlPr>
                                </m:dPr>
                                <m:e>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 </m:t>
                                  </m:r>
                                  <m:r>
                                    <a:rPr lang="en-US" b="0" i="1" smtClean="0">
                                      <a:solidFill>
                                        <a:schemeClr val="bg1"/>
                                      </a:solidFill>
                                      <a:latin typeface="Cambria Math"/>
                                    </a:rPr>
                                    <m:t>𝐶</m:t>
                                  </m:r>
                                  <m:r>
                                    <a:rPr lang="en-US" b="0" i="1" smtClean="0">
                                      <a:solidFill>
                                        <a:schemeClr val="bg1"/>
                                      </a:solidFill>
                                      <a:latin typeface="Cambria Math"/>
                                    </a:rPr>
                                    <m:t>⟹</m:t>
                                  </m:r>
                                  <m:r>
                                    <a:rPr lang="en-US" b="0" i="1" smtClean="0">
                                      <a:solidFill>
                                        <a:schemeClr val="bg1"/>
                                      </a:solidFill>
                                      <a:latin typeface="Cambria Math"/>
                                    </a:rPr>
                                    <m:t>𝑀</m:t>
                                  </m:r>
                                  <m:r>
                                    <a:rPr lang="en-US" b="0" i="1" smtClean="0">
                                      <a:solidFill>
                                        <a:schemeClr val="bg1"/>
                                      </a:solidFill>
                                      <a:latin typeface="Cambria Math"/>
                                    </a:rPr>
                                    <m:t> </m:t>
                                  </m:r>
                                </m:e>
                              </m:d>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m:t>
                              </m:r>
                              <m:r>
                                <a:rPr lang="en-US" b="0" i="1" smtClean="0">
                                  <a:solidFill>
                                    <a:schemeClr val="bg1"/>
                                  </a:solidFill>
                                  <a:latin typeface="Cambria Math"/>
                                </a:rPr>
                                <m:t>𝐶</m:t>
                              </m:r>
                              <m:r>
                                <a:rPr lang="en-US" b="0" i="1" smtClean="0">
                                  <a:solidFill>
                                    <a:schemeClr val="bg1"/>
                                  </a:solidFill>
                                  <a:latin typeface="Cambria Math"/>
                                </a:rPr>
                                <m:t> | </m:t>
                              </m:r>
                              <m:r>
                                <a:rPr lang="en-US" b="0" i="1" smtClean="0">
                                  <a:solidFill>
                                    <a:schemeClr val="bg1"/>
                                  </a:solidFill>
                                  <a:latin typeface="Cambria Math"/>
                                </a:rPr>
                                <m:t>𝐶</m:t>
                              </m:r>
                              <m:r>
                                <a:rPr lang="en-US" b="0" i="1" smtClean="0">
                                  <a:solidFill>
                                    <a:schemeClr val="bg1"/>
                                  </a:solidFill>
                                  <a:latin typeface="Cambria Math"/>
                                </a:rPr>
                                <m:t> </m:t>
                              </m:r>
                              <m:r>
                                <a:rPr lang="en-US" b="0" i="0" smtClean="0">
                                  <a:solidFill>
                                    <a:schemeClr val="bg1"/>
                                  </a:solidFill>
                                  <a:latin typeface="Cambria Math"/>
                                </a:rPr>
                                <m:t> </m:t>
                              </m:r>
                            </m:oMath>
                          </a14:m>
                          <a:r>
                            <a:rPr lang="en-US" dirty="0" smtClean="0"/>
                            <a:t> </a:t>
                          </a:r>
                          <a:endParaRPr lang="en-US" dirty="0"/>
                        </a:p>
                      </a:txBody>
                      <a:tcPr/>
                    </a:tc>
                    <a:tc>
                      <a:txBody>
                        <a:bodyPr/>
                        <a:lstStyle/>
                        <a:p>
                          <a:endParaRPr lang="en-US" dirty="0" smtClean="0"/>
                        </a:p>
                      </a:txBody>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Backjump</a:t>
                          </a:r>
                          <a:endParaRPr lang="en-US" dirty="0" smtClean="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¬ℓ</m:t>
                              </m:r>
                              <m:r>
                                <a:rPr lang="en-US" b="0" i="1" smtClean="0">
                                  <a:solidFill>
                                    <a:schemeClr val="bg1"/>
                                  </a:solidFill>
                                  <a:latin typeface="Cambria Math"/>
                                </a:rPr>
                                <m:t>𝑀</m:t>
                              </m:r>
                              <m:r>
                                <a:rPr lang="en-US" b="0" i="1" smtClean="0">
                                  <a:solidFill>
                                    <a:schemeClr val="bg1"/>
                                  </a:solidFill>
                                  <a:latin typeface="Cambria Math"/>
                                </a:rPr>
                                <m:t>′ </m:t>
                              </m:r>
                              <m:d>
                                <m:dPr>
                                  <m:begChr m:val="|"/>
                                  <m:endChr m:val="|"/>
                                  <m:ctrlPr>
                                    <a:rPr lang="en-US" b="0" i="1" smtClean="0">
                                      <a:solidFill>
                                        <a:schemeClr val="bg1"/>
                                      </a:solidFill>
                                      <a:latin typeface="Cambria Math"/>
                                    </a:rPr>
                                  </m:ctrlPr>
                                </m:dPr>
                                <m:e>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 </m:t>
                                  </m:r>
                                  <m:r>
                                    <a:rPr lang="en-US" b="0" i="1" smtClean="0">
                                      <a:solidFill>
                                        <a:schemeClr val="bg1"/>
                                      </a:solidFill>
                                      <a:latin typeface="Cambria Math"/>
                                    </a:rPr>
                                    <m:t>𝐶</m:t>
                                  </m:r>
                                  <m:r>
                                    <a:rPr lang="en-US" b="0" i="1" smtClean="0">
                                      <a:solidFill>
                                        <a:schemeClr val="bg1"/>
                                      </a:solidFill>
                                      <a:latin typeface="Cambria Math"/>
                                    </a:rPr>
                                    <m:t>∨ℓ⟹</m:t>
                                  </m:r>
                                  <m:r>
                                    <a:rPr lang="en-US" b="0" i="1" smtClean="0">
                                      <a:solidFill>
                                        <a:schemeClr val="bg1"/>
                                      </a:solidFill>
                                      <a:latin typeface="Cambria Math"/>
                                    </a:rPr>
                                    <m:t>𝑀</m:t>
                                  </m:r>
                                  <m:sSup>
                                    <m:sSupPr>
                                      <m:ctrlPr>
                                        <a:rPr lang="en-US" b="0" i="1" smtClean="0">
                                          <a:solidFill>
                                            <a:schemeClr val="bg1"/>
                                          </a:solidFill>
                                          <a:latin typeface="Cambria Math"/>
                                        </a:rPr>
                                      </m:ctrlPr>
                                    </m:sSupPr>
                                    <m:e>
                                      <m:r>
                                        <a:rPr lang="en-US" b="0" i="1" smtClean="0">
                                          <a:solidFill>
                                            <a:schemeClr val="bg1"/>
                                          </a:solidFill>
                                          <a:latin typeface="Cambria Math"/>
                                        </a:rPr>
                                        <m:t>ℓ</m:t>
                                      </m:r>
                                    </m:e>
                                    <m:sup>
                                      <m:r>
                                        <a:rPr lang="en-US" b="0" i="1" smtClean="0">
                                          <a:solidFill>
                                            <a:schemeClr val="bg1"/>
                                          </a:solidFill>
                                          <a:latin typeface="Cambria Math"/>
                                        </a:rPr>
                                        <m:t>𝐶</m:t>
                                      </m:r>
                                      <m:r>
                                        <a:rPr lang="en-US" b="0" i="1" smtClean="0">
                                          <a:solidFill>
                                            <a:schemeClr val="bg1"/>
                                          </a:solidFill>
                                          <a:latin typeface="Cambria Math"/>
                                        </a:rPr>
                                        <m:t>∨ℓ</m:t>
                                      </m:r>
                                    </m:sup>
                                  </m:sSup>
                                  <m:r>
                                    <a:rPr lang="en-US" b="0" i="1" smtClean="0">
                                      <a:solidFill>
                                        <a:schemeClr val="bg1"/>
                                      </a:solidFill>
                                      <a:latin typeface="Cambria Math"/>
                                    </a:rPr>
                                    <m:t> </m:t>
                                  </m:r>
                                </m:e>
                              </m:d>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m:t>
                              </m:r>
                              <m:r>
                                <a:rPr lang="en-US" b="0" i="0" smtClean="0">
                                  <a:solidFill>
                                    <a:schemeClr val="bg1"/>
                                  </a:solidFill>
                                  <a:latin typeface="Cambria Math"/>
                                </a:rPr>
                                <m:t> </m:t>
                              </m:r>
                            </m:oMath>
                          </a14:m>
                          <a:r>
                            <a:rPr lang="en-US" dirty="0" smtClean="0"/>
                            <a:t> </a:t>
                          </a:r>
                          <a:endParaRPr lang="en-US" dirty="0"/>
                        </a:p>
                      </a:txBody>
                      <a:tcPr/>
                    </a:tc>
                    <a:tc>
                      <a:txBody>
                        <a:bodyPr/>
                        <a:lstStyle/>
                        <a:p>
                          <a14:m>
                            <m:oMath xmlns:m="http://schemas.openxmlformats.org/officeDocument/2006/math">
                              <m:sSup>
                                <m:sSupPr>
                                  <m:ctrlPr>
                                    <a:rPr lang="en-US" b="0" i="1" smtClean="0">
                                      <a:solidFill>
                                        <a:schemeClr val="bg1"/>
                                      </a:solidFill>
                                      <a:latin typeface="Cambria Math"/>
                                    </a:rPr>
                                  </m:ctrlPr>
                                </m:sSupPr>
                                <m:e>
                                  <m:r>
                                    <a:rPr lang="en-US" b="0" i="1" smtClean="0">
                                      <a:solidFill>
                                        <a:schemeClr val="bg1"/>
                                      </a:solidFill>
                                      <a:latin typeface="Cambria Math"/>
                                    </a:rPr>
                                    <m:t>𝐶</m:t>
                                  </m:r>
                                  <m:r>
                                    <a:rPr lang="en-US" b="0" i="1" smtClean="0">
                                      <a:solidFill>
                                        <a:schemeClr val="bg1"/>
                                      </a:solidFill>
                                      <a:latin typeface="Cambria Math"/>
                                    </a:rPr>
                                    <m:t> </m:t>
                                  </m:r>
                                  <m:r>
                                    <a:rPr lang="en-US" b="0" i="1" smtClean="0">
                                      <a:solidFill>
                                        <a:schemeClr val="bg1"/>
                                      </a:solidFill>
                                      <a:latin typeface="Cambria Math"/>
                                    </a:rPr>
                                    <m:t>h𝑎𝑠</m:t>
                                  </m:r>
                                  <m:r>
                                    <a:rPr lang="en-US" b="0" i="1" smtClean="0">
                                      <a:solidFill>
                                        <a:schemeClr val="bg1"/>
                                      </a:solidFill>
                                      <a:latin typeface="Cambria Math"/>
                                    </a:rPr>
                                    <m:t> </m:t>
                                  </m:r>
                                  <m:r>
                                    <a:rPr lang="en-US" b="0" i="1" smtClean="0">
                                      <a:solidFill>
                                        <a:schemeClr val="bg1"/>
                                      </a:solidFill>
                                      <a:latin typeface="Cambria Math"/>
                                    </a:rPr>
                                    <m:t>𝑛𝑜</m:t>
                                  </m:r>
                                  <m:r>
                                    <a:rPr lang="en-US" b="0" i="1" smtClean="0">
                                      <a:solidFill>
                                        <a:schemeClr val="bg1"/>
                                      </a:solidFill>
                                      <a:latin typeface="Cambria Math"/>
                                    </a:rPr>
                                    <m:t> </m:t>
                                  </m:r>
                                  <m:r>
                                    <a:rPr lang="en-US" b="0" i="1" smtClean="0">
                                      <a:solidFill>
                                        <a:schemeClr val="bg1"/>
                                      </a:solidFill>
                                      <a:latin typeface="Cambria Math"/>
                                    </a:rPr>
                                    <m:t>𝑙𝑖𝑡𝑒𝑟𝑎𝑙𝑠</m:t>
                                  </m:r>
                                  <m:r>
                                    <a:rPr lang="en-US" b="0" i="1" smtClean="0">
                                      <a:solidFill>
                                        <a:schemeClr val="bg1"/>
                                      </a:solidFill>
                                      <a:latin typeface="Cambria Math"/>
                                    </a:rPr>
                                    <m:t> </m:t>
                                  </m:r>
                                  <m:r>
                                    <a:rPr lang="en-US" b="0" i="1" smtClean="0">
                                      <a:solidFill>
                                        <a:schemeClr val="bg1"/>
                                      </a:solidFill>
                                      <a:latin typeface="Cambria Math"/>
                                    </a:rPr>
                                    <m:t>𝑖𝑛</m:t>
                                  </m:r>
                                  <m:r>
                                    <a:rPr lang="en-US" b="0" i="1" smtClean="0">
                                      <a:solidFill>
                                        <a:schemeClr val="bg1"/>
                                      </a:solidFill>
                                      <a:latin typeface="Cambria Math"/>
                                    </a:rPr>
                                    <m:t> </m:t>
                                  </m:r>
                                  <m:r>
                                    <a:rPr lang="en-US" b="0" i="1" smtClean="0">
                                      <a:solidFill>
                                        <a:schemeClr val="bg1"/>
                                      </a:solidFill>
                                      <a:latin typeface="Cambria Math"/>
                                    </a:rPr>
                                    <m:t>𝑀</m:t>
                                  </m:r>
                                </m:e>
                                <m:sup>
                                  <m:r>
                                    <a:rPr lang="en-US" b="0" i="1" smtClean="0">
                                      <a:solidFill>
                                        <a:schemeClr val="bg1"/>
                                      </a:solidFill>
                                      <a:latin typeface="Cambria Math"/>
                                    </a:rPr>
                                    <m:t>′</m:t>
                                  </m:r>
                                </m:sup>
                              </m:sSup>
                            </m:oMath>
                          </a14:m>
                          <a:r>
                            <a:rPr lang="en-US" i="1" dirty="0" smtClean="0"/>
                            <a:t> </a:t>
                          </a:r>
                        </a:p>
                      </a:txBody>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Unsat</a:t>
                          </a:r>
                          <a:endParaRPr lang="en-US" dirty="0" smtClean="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 </m:t>
                              </m:r>
                              <m:d>
                                <m:dPr>
                                  <m:begChr m:val="|"/>
                                  <m:endChr m:val="|"/>
                                  <m:ctrlPr>
                                    <a:rPr lang="en-US" b="0" i="1" smtClean="0">
                                      <a:solidFill>
                                        <a:schemeClr val="bg1"/>
                                      </a:solidFill>
                                      <a:latin typeface="Cambria Math"/>
                                    </a:rPr>
                                  </m:ctrlPr>
                                </m:dPr>
                                <m:e>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m:t>
                                  </m:r>
                                </m:e>
                              </m:d>
                              <m:r>
                                <a:rPr lang="en-US" b="0" i="1" smtClean="0">
                                  <a:solidFill>
                                    <a:schemeClr val="bg1"/>
                                  </a:solidFill>
                                  <a:latin typeface="Cambria Math"/>
                                </a:rPr>
                                <m:t>∅ ⟹</m:t>
                              </m:r>
                              <m:r>
                                <a:rPr lang="en-US" b="0" i="1" smtClean="0">
                                  <a:solidFill>
                                    <a:schemeClr val="bg1"/>
                                  </a:solidFill>
                                  <a:latin typeface="Cambria Math"/>
                                </a:rPr>
                                <m:t>𝑈𝑛𝑠𝑎𝑡</m:t>
                              </m:r>
                            </m:oMath>
                          </a14:m>
                          <a:r>
                            <a:rPr lang="en-US" dirty="0" smtClean="0"/>
                            <a:t> </a:t>
                          </a:r>
                          <a:endParaRPr lang="en-US" dirty="0"/>
                        </a:p>
                      </a:txBody>
                      <a:tcPr/>
                    </a:tc>
                    <a:tc>
                      <a:txBody>
                        <a:bodyPr/>
                        <a:lstStyle/>
                        <a:p>
                          <a:endParaRPr lang="en-US" dirty="0" smtClean="0"/>
                        </a:p>
                      </a:txBody>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Sat</a:t>
                          </a:r>
                          <a:endParaRPr lang="en-US" dirty="0" smtClean="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 |</m:t>
                              </m:r>
                              <m:r>
                                <a:rPr lang="en-US" i="1" smtClean="0">
                                  <a:solidFill>
                                    <a:schemeClr val="bg1"/>
                                  </a:solidFill>
                                  <a:latin typeface="Cambria Math"/>
                                </a:rPr>
                                <m:t>𝐹</m:t>
                              </m:r>
                              <m:r>
                                <a:rPr lang="en-US" i="1" smtClean="0">
                                  <a:solidFill>
                                    <a:schemeClr val="bg1"/>
                                  </a:solidFill>
                                  <a:latin typeface="Cambria Math"/>
                                </a:rPr>
                                <m:t> ⟹</m:t>
                              </m:r>
                              <m:r>
                                <a:rPr lang="en-US" b="0" i="1" smtClean="0">
                                  <a:solidFill>
                                    <a:schemeClr val="bg1"/>
                                  </a:solidFill>
                                  <a:latin typeface="Cambria Math"/>
                                </a:rPr>
                                <m:t>𝑀</m:t>
                              </m:r>
                            </m:oMath>
                          </a14:m>
                          <a:r>
                            <a:rPr lang="en-US" dirty="0" smtClean="0"/>
                            <a:t> </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𝐹</m:t>
                              </m:r>
                              <m:r>
                                <a:rPr lang="en-US" b="0" i="1" smtClean="0">
                                  <a:solidFill>
                                    <a:schemeClr val="bg1"/>
                                  </a:solidFill>
                                  <a:latin typeface="Cambria Math"/>
                                </a:rPr>
                                <m:t> </m:t>
                              </m:r>
                              <m:r>
                                <a:rPr lang="en-US" b="0" i="1" smtClean="0">
                                  <a:solidFill>
                                    <a:schemeClr val="bg1"/>
                                  </a:solidFill>
                                  <a:latin typeface="Cambria Math"/>
                                </a:rPr>
                                <m:t>𝑡𝑟𝑢𝑒</m:t>
                              </m:r>
                              <m:r>
                                <a:rPr lang="en-US" b="0" i="1" smtClean="0">
                                  <a:solidFill>
                                    <a:schemeClr val="bg1"/>
                                  </a:solidFill>
                                  <a:latin typeface="Cambria Math"/>
                                </a:rPr>
                                <m:t> </m:t>
                              </m:r>
                              <m:r>
                                <a:rPr lang="en-US" b="0" i="1" smtClean="0">
                                  <a:solidFill>
                                    <a:schemeClr val="bg1"/>
                                  </a:solidFill>
                                  <a:latin typeface="Cambria Math"/>
                                </a:rPr>
                                <m:t>𝑢𝑛𝑑𝑒𝑟</m:t>
                              </m:r>
                              <m:r>
                                <a:rPr lang="en-US" b="0" i="1" smtClean="0">
                                  <a:solidFill>
                                    <a:schemeClr val="bg1"/>
                                  </a:solidFill>
                                  <a:latin typeface="Cambria Math"/>
                                </a:rPr>
                                <m:t> </m:t>
                              </m:r>
                              <m:r>
                                <a:rPr lang="en-US" b="0" i="1" smtClean="0">
                                  <a:solidFill>
                                    <a:schemeClr val="bg1"/>
                                  </a:solidFill>
                                  <a:latin typeface="Cambria Math"/>
                                </a:rPr>
                                <m:t>𝑀</m:t>
                              </m:r>
                              <m:r>
                                <a:rPr lang="en-US" b="0" i="1" smtClean="0">
                                  <a:solidFill>
                                    <a:schemeClr val="bg1"/>
                                  </a:solidFill>
                                  <a:latin typeface="Cambria Math"/>
                                </a:rPr>
                                <m:t>  </m:t>
                              </m:r>
                            </m:oMath>
                          </a14:m>
                          <a:r>
                            <a:rPr lang="en-US" b="0" i="1" dirty="0" smtClean="0">
                              <a:solidFill>
                                <a:schemeClr val="bg1"/>
                              </a:solidFill>
                              <a:latin typeface="Cambria Math"/>
                            </a:rPr>
                            <a:t> </a:t>
                          </a:r>
                          <a:endParaRPr lang="en-US" dirty="0" err="1" smtClean="0">
                            <a:solidFill>
                              <a:schemeClr val="bg1"/>
                            </a:solidFill>
                          </a:endParaRPr>
                        </a:p>
                      </a:txBody>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Restart</a:t>
                          </a:r>
                          <a:endParaRPr lang="en-US" dirty="0" smtClean="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 </m:t>
                              </m:r>
                              <m:d>
                                <m:dPr>
                                  <m:begChr m:val="|"/>
                                  <m:endChr m:val="|"/>
                                  <m:ctrlPr>
                                    <a:rPr lang="en-US" b="0" i="1" smtClean="0">
                                      <a:solidFill>
                                        <a:schemeClr val="bg1"/>
                                      </a:solidFill>
                                      <a:latin typeface="Cambria Math"/>
                                    </a:rPr>
                                  </m:ctrlPr>
                                </m:dPr>
                                <m:e>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m:t>
                                  </m:r>
                                  <m:r>
                                    <a:rPr lang="en-US" b="0" i="1" smtClean="0">
                                      <a:solidFill>
                                        <a:schemeClr val="bg1"/>
                                      </a:solidFill>
                                      <a:latin typeface="Cambria Math"/>
                                    </a:rPr>
                                    <m:t>𝜖</m:t>
                                  </m:r>
                                  <m:r>
                                    <a:rPr lang="en-US" b="0" i="1" smtClean="0">
                                      <a:solidFill>
                                        <a:schemeClr val="bg1"/>
                                      </a:solidFill>
                                      <a:latin typeface="Cambria Math"/>
                                    </a:rPr>
                                    <m:t>  </m:t>
                                  </m:r>
                                </m:e>
                              </m:d>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m:t>
                              </m:r>
                            </m:oMath>
                          </a14:m>
                          <a:r>
                            <a:rPr lang="en-US" dirty="0" smtClean="0">
                              <a:solidFill>
                                <a:schemeClr val="bg1"/>
                              </a:solidFill>
                            </a:rPr>
                            <a:t> </a:t>
                          </a:r>
                          <a:endParaRPr lang="en-US" dirty="0">
                            <a:solidFill>
                              <a:schemeClr val="bg1"/>
                            </a:solidFill>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dirty="0" err="1" smtClean="0">
                            <a:solidFill>
                              <a:schemeClr val="bg1"/>
                            </a:solidFill>
                          </a:endParaRPr>
                        </a:p>
                      </a:txBody>
                      <a:tcPr/>
                    </a:tc>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3588873275"/>
                  </p:ext>
                </p:extLst>
              </p:nvPr>
            </p:nvGraphicFramePr>
            <p:xfrm>
              <a:off x="609600" y="1524000"/>
              <a:ext cx="7924800" cy="4862044"/>
            </p:xfrm>
            <a:graphic>
              <a:graphicData uri="http://schemas.openxmlformats.org/drawingml/2006/table">
                <a:tbl>
                  <a:tblPr firstRow="1" bandRow="1">
                    <a:tableStyleId>{2D5ABB26-0587-4C30-8999-92F81FD0307C}</a:tableStyleId>
                  </a:tblPr>
                  <a:tblGrid>
                    <a:gridCol w="1475190"/>
                    <a:gridCol w="3782610"/>
                    <a:gridCol w="2667000"/>
                  </a:tblGrid>
                  <a:tr h="478664">
                    <a:tc>
                      <a:txBody>
                        <a:bodyPr/>
                        <a:lstStyle/>
                        <a:p>
                          <a:pPr algn="l"/>
                          <a:r>
                            <a:rPr lang="en-US" dirty="0" smtClean="0">
                              <a:solidFill>
                                <a:schemeClr val="bg1"/>
                              </a:solidFill>
                            </a:rPr>
                            <a:t>Initialize</a:t>
                          </a:r>
                          <a:endParaRPr lang="en-US" dirty="0"/>
                        </a:p>
                      </a:txBody>
                      <a:tcPr/>
                    </a:tc>
                    <a:tc>
                      <a:txBody>
                        <a:bodyPr/>
                        <a:lstStyle/>
                        <a:p>
                          <a:endParaRPr lang="en-US"/>
                        </a:p>
                      </a:txBody>
                      <a:tcPr>
                        <a:blipFill rotWithShape="1">
                          <a:blip r:embed="rId2"/>
                          <a:stretch>
                            <a:fillRect l="-38969" t="-5063" r="-70370" b="-910127"/>
                          </a:stretch>
                        </a:blipFill>
                      </a:tcPr>
                    </a:tc>
                    <a:tc>
                      <a:txBody>
                        <a:bodyPr/>
                        <a:lstStyle/>
                        <a:p>
                          <a:endParaRPr lang="en-US"/>
                        </a:p>
                      </a:txBody>
                      <a:tcPr>
                        <a:blipFill rotWithShape="1">
                          <a:blip r:embed="rId2"/>
                          <a:stretch>
                            <a:fillRect l="-197483" t="-5063" b="-910127"/>
                          </a:stretch>
                        </a:blipFill>
                      </a:tcPr>
                    </a:tc>
                  </a:tr>
                  <a:tr h="478664">
                    <a:tc>
                      <a:txBody>
                        <a:bodyPr/>
                        <a:lstStyle/>
                        <a:p>
                          <a:pPr algn="l"/>
                          <a:r>
                            <a:rPr lang="en-US" dirty="0" smtClean="0">
                              <a:solidFill>
                                <a:schemeClr val="bg1"/>
                              </a:solidFill>
                            </a:rPr>
                            <a:t>Decide</a:t>
                          </a:r>
                          <a:endParaRPr lang="en-US" dirty="0"/>
                        </a:p>
                      </a:txBody>
                      <a:tcPr/>
                    </a:tc>
                    <a:tc>
                      <a:txBody>
                        <a:bodyPr/>
                        <a:lstStyle/>
                        <a:p>
                          <a:endParaRPr lang="en-US"/>
                        </a:p>
                      </a:txBody>
                      <a:tcPr>
                        <a:blipFill rotWithShape="1">
                          <a:blip r:embed="rId2"/>
                          <a:stretch>
                            <a:fillRect l="-38969" t="-106410" r="-70370" b="-821795"/>
                          </a:stretch>
                        </a:blipFill>
                      </a:tcPr>
                    </a:tc>
                    <a:tc>
                      <a:txBody>
                        <a:bodyPr/>
                        <a:lstStyle/>
                        <a:p>
                          <a:endParaRPr lang="en-US"/>
                        </a:p>
                      </a:txBody>
                      <a:tcPr>
                        <a:blipFill rotWithShape="1">
                          <a:blip r:embed="rId2"/>
                          <a:stretch>
                            <a:fillRect l="-197483" t="-106410" b="-821795"/>
                          </a:stretch>
                        </a:blipFill>
                      </a:tcPr>
                    </a:tc>
                  </a:tr>
                  <a:tr h="5176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Propagate</a:t>
                          </a:r>
                          <a:endParaRPr lang="en-US" dirty="0" smtClean="0"/>
                        </a:p>
                      </a:txBody>
                      <a:tcPr/>
                    </a:tc>
                    <a:tc>
                      <a:txBody>
                        <a:bodyPr/>
                        <a:lstStyle/>
                        <a:p>
                          <a:endParaRPr lang="en-US"/>
                        </a:p>
                      </a:txBody>
                      <a:tcPr>
                        <a:blipFill rotWithShape="1">
                          <a:blip r:embed="rId2"/>
                          <a:stretch>
                            <a:fillRect l="-38969" t="-189412" r="-70370" b="-654118"/>
                          </a:stretch>
                        </a:blipFill>
                      </a:tcPr>
                    </a:tc>
                    <a:tc>
                      <a:txBody>
                        <a:bodyPr/>
                        <a:lstStyle/>
                        <a:p>
                          <a:endParaRPr lang="en-US"/>
                        </a:p>
                      </a:txBody>
                      <a:tcPr>
                        <a:blipFill rotWithShape="1">
                          <a:blip r:embed="rId2"/>
                          <a:stretch>
                            <a:fillRect l="-197483" t="-189412" b="-654118"/>
                          </a:stretch>
                        </a:blipFill>
                      </a:tcPr>
                    </a:tc>
                  </a:tr>
                  <a:tr h="47866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Conflict</a:t>
                          </a:r>
                          <a:endParaRPr lang="en-US" dirty="0" smtClean="0"/>
                        </a:p>
                      </a:txBody>
                      <a:tcPr/>
                    </a:tc>
                    <a:tc>
                      <a:txBody>
                        <a:bodyPr/>
                        <a:lstStyle/>
                        <a:p>
                          <a:endParaRPr lang="en-US"/>
                        </a:p>
                      </a:txBody>
                      <a:tcPr>
                        <a:blipFill rotWithShape="1">
                          <a:blip r:embed="rId2"/>
                          <a:stretch>
                            <a:fillRect l="-38969" t="-311392" r="-70370" b="-603797"/>
                          </a:stretch>
                        </a:blipFill>
                      </a:tcPr>
                    </a:tc>
                    <a:tc>
                      <a:txBody>
                        <a:bodyPr/>
                        <a:lstStyle/>
                        <a:p>
                          <a:endParaRPr lang="en-US"/>
                        </a:p>
                      </a:txBody>
                      <a:tcPr>
                        <a:blipFill rotWithShape="1">
                          <a:blip r:embed="rId2"/>
                          <a:stretch>
                            <a:fillRect l="-197483" t="-311392" b="-603797"/>
                          </a:stretch>
                        </a:blipFill>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Resolve</a:t>
                          </a:r>
                          <a:endParaRPr lang="en-US" dirty="0" smtClean="0"/>
                        </a:p>
                      </a:txBody>
                      <a:tcPr/>
                    </a:tc>
                    <a:tc>
                      <a:txBody>
                        <a:bodyPr/>
                        <a:lstStyle/>
                        <a:p>
                          <a:endParaRPr lang="en-US"/>
                        </a:p>
                      </a:txBody>
                      <a:tcPr>
                        <a:blipFill rotWithShape="1">
                          <a:blip r:embed="rId2"/>
                          <a:stretch>
                            <a:fillRect l="-38969" t="-411392" r="-70370" b="-503797"/>
                          </a:stretch>
                        </a:blipFill>
                      </a:tcPr>
                    </a:tc>
                    <a:tc>
                      <a:txBody>
                        <a:bodyPr/>
                        <a:lstStyle/>
                        <a:p>
                          <a:endParaRPr lang="en-US"/>
                        </a:p>
                      </a:txBody>
                      <a:tcPr>
                        <a:blipFill rotWithShape="1">
                          <a:blip r:embed="rId2"/>
                          <a:stretch>
                            <a:fillRect l="-197483" t="-411392" b="-503797"/>
                          </a:stretch>
                        </a:blipFill>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Learn</a:t>
                          </a:r>
                          <a:endParaRPr lang="en-US" dirty="0" smtClean="0"/>
                        </a:p>
                      </a:txBody>
                      <a:tcPr/>
                    </a:tc>
                    <a:tc>
                      <a:txBody>
                        <a:bodyPr/>
                        <a:lstStyle/>
                        <a:p>
                          <a:endParaRPr lang="en-US"/>
                        </a:p>
                      </a:txBody>
                      <a:tcPr>
                        <a:blipFill rotWithShape="1">
                          <a:blip r:embed="rId2"/>
                          <a:stretch>
                            <a:fillRect l="-38969" t="-505000" r="-70370" b="-397500"/>
                          </a:stretch>
                        </a:blipFill>
                      </a:tcPr>
                    </a:tc>
                    <a:tc>
                      <a:txBody>
                        <a:bodyPr/>
                        <a:lstStyle/>
                        <a:p>
                          <a:endParaRPr lang="en-US" dirty="0" smtClean="0"/>
                        </a:p>
                      </a:txBody>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Backjump</a:t>
                          </a:r>
                          <a:endParaRPr lang="en-US" dirty="0" smtClean="0"/>
                        </a:p>
                      </a:txBody>
                      <a:tcPr/>
                    </a:tc>
                    <a:tc>
                      <a:txBody>
                        <a:bodyPr/>
                        <a:lstStyle/>
                        <a:p>
                          <a:endParaRPr lang="en-US"/>
                        </a:p>
                      </a:txBody>
                      <a:tcPr>
                        <a:blipFill rotWithShape="1">
                          <a:blip r:embed="rId2"/>
                          <a:stretch>
                            <a:fillRect l="-38969" t="-612658" r="-70370" b="-302532"/>
                          </a:stretch>
                        </a:blipFill>
                      </a:tcPr>
                    </a:tc>
                    <a:tc>
                      <a:txBody>
                        <a:bodyPr/>
                        <a:lstStyle/>
                        <a:p>
                          <a:endParaRPr lang="en-US"/>
                        </a:p>
                      </a:txBody>
                      <a:tcPr>
                        <a:blipFill rotWithShape="1">
                          <a:blip r:embed="rId2"/>
                          <a:stretch>
                            <a:fillRect l="-197483" t="-612658" b="-302532"/>
                          </a:stretch>
                        </a:blipFill>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Unsat</a:t>
                          </a:r>
                          <a:endParaRPr lang="en-US" dirty="0" smtClean="0"/>
                        </a:p>
                      </a:txBody>
                      <a:tcPr/>
                    </a:tc>
                    <a:tc>
                      <a:txBody>
                        <a:bodyPr/>
                        <a:lstStyle/>
                        <a:p>
                          <a:endParaRPr lang="en-US"/>
                        </a:p>
                      </a:txBody>
                      <a:tcPr>
                        <a:blipFill rotWithShape="1">
                          <a:blip r:embed="rId2"/>
                          <a:stretch>
                            <a:fillRect l="-38969" t="-703750" r="-70370" b="-198750"/>
                          </a:stretch>
                        </a:blipFill>
                      </a:tcPr>
                    </a:tc>
                    <a:tc>
                      <a:txBody>
                        <a:bodyPr/>
                        <a:lstStyle/>
                        <a:p>
                          <a:endParaRPr lang="en-US" dirty="0" smtClean="0"/>
                        </a:p>
                      </a:txBody>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Sat</a:t>
                          </a:r>
                          <a:endParaRPr lang="en-US" dirty="0" smtClean="0"/>
                        </a:p>
                      </a:txBody>
                      <a:tcPr/>
                    </a:tc>
                    <a:tc>
                      <a:txBody>
                        <a:bodyPr/>
                        <a:lstStyle/>
                        <a:p>
                          <a:endParaRPr lang="en-US"/>
                        </a:p>
                      </a:txBody>
                      <a:tcPr>
                        <a:blipFill rotWithShape="1">
                          <a:blip r:embed="rId2"/>
                          <a:stretch>
                            <a:fillRect l="-38969" t="-813924" r="-70370" b="-101266"/>
                          </a:stretch>
                        </a:blipFill>
                      </a:tcPr>
                    </a:tc>
                    <a:tc>
                      <a:txBody>
                        <a:bodyPr/>
                        <a:lstStyle/>
                        <a:p>
                          <a:endParaRPr lang="en-US"/>
                        </a:p>
                      </a:txBody>
                      <a:tcPr>
                        <a:blipFill rotWithShape="1">
                          <a:blip r:embed="rId2"/>
                          <a:stretch>
                            <a:fillRect l="-197483" t="-813924" b="-101266"/>
                          </a:stretch>
                        </a:blipFill>
                      </a:tcPr>
                    </a:tc>
                  </a:tr>
                  <a:tr h="484729">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Restart</a:t>
                          </a:r>
                          <a:endParaRPr lang="en-US" dirty="0" smtClean="0"/>
                        </a:p>
                      </a:txBody>
                      <a:tcPr/>
                    </a:tc>
                    <a:tc>
                      <a:txBody>
                        <a:bodyPr/>
                        <a:lstStyle/>
                        <a:p>
                          <a:endParaRPr lang="en-US"/>
                        </a:p>
                      </a:txBody>
                      <a:tcPr>
                        <a:blipFill rotWithShape="1">
                          <a:blip r:embed="rId2"/>
                          <a:stretch>
                            <a:fillRect l="-38969" t="-902500" r="-70370"/>
                          </a:stretch>
                        </a:blip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dirty="0" err="1" smtClean="0">
                            <a:solidFill>
                              <a:schemeClr val="bg1"/>
                            </a:solidFill>
                          </a:endParaRPr>
                        </a:p>
                      </a:txBody>
                      <a:tcPr/>
                    </a:tc>
                  </a:tr>
                </a:tbl>
              </a:graphicData>
            </a:graphic>
          </p:graphicFrame>
        </mc:Fallback>
      </mc:AlternateContent>
      <p:sp>
        <p:nvSpPr>
          <p:cNvPr id="4" name="TextBox 3"/>
          <p:cNvSpPr txBox="1"/>
          <p:nvPr/>
        </p:nvSpPr>
        <p:spPr>
          <a:xfrm>
            <a:off x="2057400" y="6441788"/>
            <a:ext cx="7173823" cy="369332"/>
          </a:xfrm>
          <a:prstGeom prst="rect">
            <a:avLst/>
          </a:prstGeom>
          <a:noFill/>
        </p:spPr>
        <p:txBody>
          <a:bodyPr wrap="none" rtlCol="0">
            <a:spAutoFit/>
          </a:bodyPr>
          <a:lstStyle/>
          <a:p>
            <a:r>
              <a:rPr lang="en-US" dirty="0" smtClean="0">
                <a:solidFill>
                  <a:srgbClr val="0070C0"/>
                </a:solidFill>
              </a:rPr>
              <a:t>Adapted and modified from [</a:t>
            </a:r>
            <a:r>
              <a:rPr lang="en-US" dirty="0" err="1" smtClean="0">
                <a:solidFill>
                  <a:srgbClr val="0070C0"/>
                </a:solidFill>
              </a:rPr>
              <a:t>Nieuwenhuis</a:t>
            </a:r>
            <a:r>
              <a:rPr lang="en-US" dirty="0">
                <a:solidFill>
                  <a:srgbClr val="0070C0"/>
                </a:solidFill>
              </a:rPr>
              <a:t>, </a:t>
            </a:r>
            <a:r>
              <a:rPr lang="en-US" dirty="0" err="1" smtClean="0">
                <a:solidFill>
                  <a:srgbClr val="0070C0"/>
                </a:solidFill>
              </a:rPr>
              <a:t>Oliveras</a:t>
            </a:r>
            <a:r>
              <a:rPr lang="en-US" dirty="0">
                <a:solidFill>
                  <a:srgbClr val="0070C0"/>
                </a:solidFill>
              </a:rPr>
              <a:t>, </a:t>
            </a:r>
            <a:r>
              <a:rPr lang="en-US" dirty="0" err="1" smtClean="0">
                <a:solidFill>
                  <a:srgbClr val="0070C0"/>
                </a:solidFill>
              </a:rPr>
              <a:t>Tinelli</a:t>
            </a:r>
            <a:r>
              <a:rPr lang="en-US" dirty="0" smtClean="0">
                <a:solidFill>
                  <a:srgbClr val="0070C0"/>
                </a:solidFill>
              </a:rPr>
              <a:t> J.ACM 06]</a:t>
            </a:r>
          </a:p>
        </p:txBody>
      </p:sp>
    </p:spTree>
    <p:extLst>
      <p:ext uri="{BB962C8B-B14F-4D97-AF65-F5344CB8AC3E}">
        <p14:creationId xmlns:p14="http://schemas.microsoft.com/office/powerpoint/2010/main" val="83816424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lang="en-US" b="1" i="1" dirty="0" smtClean="0"/>
              <a:t>T</a:t>
            </a:r>
            <a:r>
              <a:rPr lang="en-US" dirty="0" smtClean="0"/>
              <a:t>) solver interaction</a:t>
            </a:r>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081740180"/>
                  </p:ext>
                </p:extLst>
              </p:nvPr>
            </p:nvGraphicFramePr>
            <p:xfrm>
              <a:off x="152400" y="1905000"/>
              <a:ext cx="8991600" cy="996342"/>
            </p:xfrm>
            <a:graphic>
              <a:graphicData uri="http://schemas.openxmlformats.org/drawingml/2006/table">
                <a:tbl>
                  <a:tblPr firstRow="1" bandRow="1">
                    <a:tableStyleId>{2D5ABB26-0587-4C30-8999-92F81FD0307C}</a:tableStyleId>
                  </a:tblPr>
                  <a:tblGrid>
                    <a:gridCol w="1676400"/>
                    <a:gridCol w="3657600"/>
                    <a:gridCol w="3657600"/>
                  </a:tblGrid>
                  <a:tr h="5176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T- </a:t>
                          </a:r>
                          <a:r>
                            <a:rPr lang="en-US" b="0" dirty="0" smtClean="0">
                              <a:solidFill>
                                <a:schemeClr val="bg1"/>
                              </a:solidFill>
                            </a:rPr>
                            <a:t>Propagate</a:t>
                          </a:r>
                          <a:endParaRPr lang="en-US" b="0" dirty="0" smtClean="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 </m:t>
                              </m:r>
                              <m:d>
                                <m:dPr>
                                  <m:begChr m:val="|"/>
                                  <m:endChr m:val="|"/>
                                  <m:ctrlPr>
                                    <a:rPr lang="en-US" b="0" i="1" smtClean="0">
                                      <a:solidFill>
                                        <a:schemeClr val="bg1"/>
                                      </a:solidFill>
                                      <a:latin typeface="Cambria Math"/>
                                    </a:rPr>
                                  </m:ctrlPr>
                                </m:dPr>
                                <m:e>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m:t>
                                  </m:r>
                                  <m:r>
                                    <a:rPr lang="en-US" b="0" i="1" smtClean="0">
                                      <a:solidFill>
                                        <a:schemeClr val="bg1"/>
                                      </a:solidFill>
                                      <a:latin typeface="Cambria Math"/>
                                    </a:rPr>
                                    <m:t>𝐶</m:t>
                                  </m:r>
                                  <m:r>
                                    <a:rPr lang="en-US" b="0" i="1" smtClean="0">
                                      <a:solidFill>
                                        <a:schemeClr val="bg1"/>
                                      </a:solidFill>
                                      <a:latin typeface="Cambria Math"/>
                                    </a:rPr>
                                    <m:t>∨ℓ ⟹</m:t>
                                  </m:r>
                                  <m:r>
                                    <a:rPr lang="en-US" b="0" i="1" smtClean="0">
                                      <a:solidFill>
                                        <a:schemeClr val="bg1"/>
                                      </a:solidFill>
                                      <a:latin typeface="Cambria Math"/>
                                    </a:rPr>
                                    <m:t>𝑀</m:t>
                                  </m:r>
                                  <m:r>
                                    <a:rPr lang="en-US" b="0" i="1" smtClean="0">
                                      <a:solidFill>
                                        <a:schemeClr val="bg1"/>
                                      </a:solidFill>
                                      <a:latin typeface="Cambria Math"/>
                                    </a:rPr>
                                    <m:t>, </m:t>
                                  </m:r>
                                  <m:sSup>
                                    <m:sSupPr>
                                      <m:ctrlPr>
                                        <a:rPr lang="en-US" b="0" i="1" smtClean="0">
                                          <a:solidFill>
                                            <a:schemeClr val="bg1"/>
                                          </a:solidFill>
                                          <a:latin typeface="Cambria Math"/>
                                        </a:rPr>
                                      </m:ctrlPr>
                                    </m:sSupPr>
                                    <m:e>
                                      <m:r>
                                        <a:rPr lang="en-US" b="0" i="1" smtClean="0">
                                          <a:solidFill>
                                            <a:schemeClr val="bg1"/>
                                          </a:solidFill>
                                          <a:latin typeface="Cambria Math"/>
                                        </a:rPr>
                                        <m:t>ℓ</m:t>
                                      </m:r>
                                    </m:e>
                                    <m:sup>
                                      <m:r>
                                        <a:rPr lang="en-US" b="0" i="1" smtClean="0">
                                          <a:solidFill>
                                            <a:schemeClr val="bg1"/>
                                          </a:solidFill>
                                          <a:latin typeface="Cambria Math"/>
                                        </a:rPr>
                                        <m:t>𝐶</m:t>
                                      </m:r>
                                      <m:r>
                                        <a:rPr lang="en-US" b="0" i="1" smtClean="0">
                                          <a:solidFill>
                                            <a:schemeClr val="bg1"/>
                                          </a:solidFill>
                                          <a:latin typeface="Cambria Math"/>
                                        </a:rPr>
                                        <m:t>∨ℓ</m:t>
                                      </m:r>
                                    </m:sup>
                                  </m:sSup>
                                  <m:r>
                                    <a:rPr lang="en-US" b="0" i="1" smtClean="0">
                                      <a:solidFill>
                                        <a:schemeClr val="bg1"/>
                                      </a:solidFill>
                                      <a:latin typeface="Cambria Math"/>
                                    </a:rPr>
                                    <m:t>   </m:t>
                                  </m:r>
                                </m:e>
                              </m:d>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m:t>
                              </m:r>
                              <m:r>
                                <a:rPr lang="en-US" b="0" i="1" smtClean="0">
                                  <a:solidFill>
                                    <a:schemeClr val="bg1"/>
                                  </a:solidFill>
                                  <a:latin typeface="Cambria Math"/>
                                </a:rPr>
                                <m:t>𝐶</m:t>
                              </m:r>
                              <m:r>
                                <a:rPr lang="en-US" b="0" i="1" smtClean="0">
                                  <a:solidFill>
                                    <a:schemeClr val="bg1"/>
                                  </a:solidFill>
                                  <a:latin typeface="Cambria Math"/>
                                </a:rPr>
                                <m:t>∨ℓ</m:t>
                              </m:r>
                            </m:oMath>
                          </a14:m>
                          <a:r>
                            <a:rPr lang="en-US" dirty="0" smtClean="0"/>
                            <a:t> </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𝐶</m:t>
                              </m:r>
                              <m:r>
                                <a:rPr lang="en-US" b="0" i="1" smtClean="0">
                                  <a:solidFill>
                                    <a:schemeClr val="bg1"/>
                                  </a:solidFill>
                                  <a:latin typeface="Cambria Math"/>
                                </a:rPr>
                                <m:t> </m:t>
                              </m:r>
                              <m:r>
                                <a:rPr lang="en-US" b="0" i="1" smtClean="0">
                                  <a:solidFill>
                                    <a:schemeClr val="bg1"/>
                                  </a:solidFill>
                                  <a:latin typeface="Cambria Math"/>
                                </a:rPr>
                                <m:t>𝑖𝑠</m:t>
                              </m:r>
                              <m:r>
                                <a:rPr lang="en-US" b="0" i="1" smtClean="0">
                                  <a:solidFill>
                                    <a:schemeClr val="bg1"/>
                                  </a:solidFill>
                                  <a:latin typeface="Cambria Math"/>
                                </a:rPr>
                                <m:t> </m:t>
                              </m:r>
                              <m:r>
                                <a:rPr lang="en-US" b="0" i="1" smtClean="0">
                                  <a:solidFill>
                                    <a:schemeClr val="bg1"/>
                                  </a:solidFill>
                                  <a:latin typeface="Cambria Math"/>
                                </a:rPr>
                                <m:t>𝑓𝑎𝑙𝑠𝑒</m:t>
                              </m:r>
                              <m:r>
                                <a:rPr lang="en-US" b="0" i="1" smtClean="0">
                                  <a:solidFill>
                                    <a:schemeClr val="bg1"/>
                                  </a:solidFill>
                                  <a:latin typeface="Cambria Math"/>
                                </a:rPr>
                                <m:t> </m:t>
                              </m:r>
                              <m:r>
                                <a:rPr lang="en-US" b="0" i="1" smtClean="0">
                                  <a:solidFill>
                                    <a:schemeClr val="bg1"/>
                                  </a:solidFill>
                                  <a:latin typeface="Cambria Math"/>
                                </a:rPr>
                                <m:t>𝑢𝑛𝑑𝑒𝑟</m:t>
                              </m:r>
                              <m:r>
                                <a:rPr lang="en-US" b="0" i="1" smtClean="0">
                                  <a:solidFill>
                                    <a:schemeClr val="bg1"/>
                                  </a:solidFill>
                                  <a:latin typeface="Cambria Math"/>
                                </a:rPr>
                                <m:t> </m:t>
                              </m:r>
                              <m:r>
                                <a:rPr lang="en-US" b="0" i="1" smtClean="0">
                                  <a:solidFill>
                                    <a:schemeClr val="bg1"/>
                                  </a:solidFill>
                                  <a:latin typeface="Cambria Math"/>
                                </a:rPr>
                                <m:t>𝑇</m:t>
                              </m:r>
                              <m:r>
                                <a:rPr lang="en-US" b="0" i="1" smtClean="0">
                                  <a:solidFill>
                                    <a:schemeClr val="bg1"/>
                                  </a:solidFill>
                                  <a:latin typeface="Cambria Math"/>
                                </a:rPr>
                                <m:t>+</m:t>
                              </m:r>
                              <m:r>
                                <a:rPr lang="en-US" b="0" i="1" smtClean="0">
                                  <a:solidFill>
                                    <a:schemeClr val="bg1"/>
                                  </a:solidFill>
                                  <a:latin typeface="Cambria Math"/>
                                </a:rPr>
                                <m:t>𝑀</m:t>
                              </m:r>
                            </m:oMath>
                          </a14:m>
                          <a:r>
                            <a:rPr lang="en-US" dirty="0" smtClean="0">
                              <a:solidFill>
                                <a:schemeClr val="bg1"/>
                              </a:solidFill>
                            </a:rPr>
                            <a:t> </a:t>
                          </a:r>
                          <a:endParaRPr lang="en-US" dirty="0" err="1" smtClean="0">
                            <a:solidFill>
                              <a:schemeClr val="bg1"/>
                            </a:solidFill>
                          </a:endParaRPr>
                        </a:p>
                      </a:txBody>
                      <a:tcPr/>
                    </a:tc>
                  </a:tr>
                  <a:tr h="47866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T- </a:t>
                          </a:r>
                          <a:r>
                            <a:rPr lang="en-US" b="0" dirty="0" smtClean="0">
                              <a:solidFill>
                                <a:schemeClr val="bg1"/>
                              </a:solidFill>
                            </a:rPr>
                            <a:t>Conflict</a:t>
                          </a:r>
                          <a:endParaRPr lang="en-US" b="0" dirty="0" smtClean="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 </m:t>
                              </m:r>
                              <m:d>
                                <m:dPr>
                                  <m:begChr m:val="|"/>
                                  <m:endChr m:val="|"/>
                                  <m:ctrlPr>
                                    <a:rPr lang="en-US" b="0" i="1" smtClean="0">
                                      <a:solidFill>
                                        <a:schemeClr val="bg1"/>
                                      </a:solidFill>
                                      <a:latin typeface="Cambria Math"/>
                                    </a:rPr>
                                  </m:ctrlPr>
                                </m:dPr>
                                <m:e>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m:t>
                                  </m:r>
                                  <m:r>
                                    <a:rPr lang="en-US" b="0" i="1" smtClean="0">
                                      <a:solidFill>
                                        <a:schemeClr val="bg1"/>
                                      </a:solidFill>
                                      <a:latin typeface="Cambria Math"/>
                                    </a:rPr>
                                    <m:t>𝑀</m:t>
                                  </m:r>
                                  <m:r>
                                    <a:rPr lang="en-US" b="0" i="1" smtClean="0">
                                      <a:solidFill>
                                        <a:schemeClr val="bg1"/>
                                      </a:solidFill>
                                      <a:latin typeface="Cambria Math"/>
                                    </a:rPr>
                                    <m:t>  </m:t>
                                  </m:r>
                                </m:e>
                              </m:d>
                              <m:r>
                                <a:rPr lang="en-US" b="0" i="1" smtClean="0">
                                  <a:solidFill>
                                    <a:schemeClr val="bg1"/>
                                  </a:solidFill>
                                  <a:latin typeface="Cambria Math"/>
                                </a:rPr>
                                <m:t>  </m:t>
                              </m:r>
                              <m:r>
                                <a:rPr lang="en-US" b="0" i="1" smtClean="0">
                                  <a:solidFill>
                                    <a:schemeClr val="bg1"/>
                                  </a:solidFill>
                                  <a:latin typeface="Cambria Math"/>
                                </a:rPr>
                                <m:t>𝐹</m:t>
                              </m:r>
                              <m:r>
                                <a:rPr lang="en-US" b="0" i="1" smtClean="0">
                                  <a:solidFill>
                                    <a:schemeClr val="bg1"/>
                                  </a:solidFill>
                                  <a:latin typeface="Cambria Math"/>
                                </a:rPr>
                                <m:t> | ¬</m:t>
                              </m:r>
                              <m:r>
                                <a:rPr lang="en-US" b="0" i="1" smtClean="0">
                                  <a:solidFill>
                                    <a:schemeClr val="bg1"/>
                                  </a:solidFill>
                                  <a:latin typeface="Cambria Math"/>
                                </a:rPr>
                                <m:t>𝑀</m:t>
                              </m:r>
                              <m:r>
                                <a:rPr lang="en-US" b="0" i="1" smtClean="0">
                                  <a:solidFill>
                                    <a:schemeClr val="bg1"/>
                                  </a:solidFill>
                                  <a:latin typeface="Cambria Math"/>
                                </a:rPr>
                                <m:t>′ </m:t>
                              </m:r>
                              <m:r>
                                <a:rPr lang="en-US" b="0" i="0" smtClean="0">
                                  <a:solidFill>
                                    <a:schemeClr val="bg1"/>
                                  </a:solidFill>
                                  <a:latin typeface="Cambria Math"/>
                                </a:rPr>
                                <m:t> </m:t>
                              </m:r>
                            </m:oMath>
                          </a14:m>
                          <a:r>
                            <a:rPr lang="en-US" dirty="0" smtClean="0"/>
                            <a:t> </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b="0" i="1" smtClean="0">
                                      <a:solidFill>
                                        <a:schemeClr val="bg1"/>
                                      </a:solidFill>
                                      <a:latin typeface="Cambria Math"/>
                                    </a:rPr>
                                  </m:ctrlPr>
                                </m:sSupPr>
                                <m:e>
                                  <m:r>
                                    <a:rPr lang="en-US" b="0" i="1" smtClean="0">
                                      <a:solidFill>
                                        <a:schemeClr val="bg1"/>
                                      </a:solidFill>
                                      <a:latin typeface="Cambria Math"/>
                                    </a:rPr>
                                    <m:t>𝑀</m:t>
                                  </m:r>
                                </m:e>
                                <m:sup>
                                  <m:r>
                                    <a:rPr lang="en-US" b="0" i="1" smtClean="0">
                                      <a:solidFill>
                                        <a:schemeClr val="bg1"/>
                                      </a:solidFill>
                                      <a:latin typeface="Cambria Math"/>
                                    </a:rPr>
                                    <m:t>′</m:t>
                                  </m:r>
                                </m:sup>
                              </m:sSup>
                              <m:r>
                                <a:rPr lang="en-US" b="0" i="1" smtClean="0">
                                  <a:solidFill>
                                    <a:schemeClr val="bg1"/>
                                  </a:solidFill>
                                  <a:latin typeface="Cambria Math"/>
                                </a:rPr>
                                <m:t>⊆</m:t>
                              </m:r>
                              <m:r>
                                <a:rPr lang="en-US" b="0" i="1" smtClean="0">
                                  <a:solidFill>
                                    <a:schemeClr val="bg1"/>
                                  </a:solidFill>
                                  <a:latin typeface="Cambria Math"/>
                                </a:rPr>
                                <m:t>𝑀</m:t>
                              </m:r>
                              <m:r>
                                <a:rPr lang="en-US" b="0" i="1" smtClean="0">
                                  <a:solidFill>
                                    <a:schemeClr val="bg1"/>
                                  </a:solidFill>
                                  <a:latin typeface="Cambria Math"/>
                                </a:rPr>
                                <m:t> </m:t>
                              </m:r>
                              <m:r>
                                <a:rPr lang="en-US" b="0" i="1" smtClean="0">
                                  <a:solidFill>
                                    <a:schemeClr val="bg1"/>
                                  </a:solidFill>
                                  <a:latin typeface="Cambria Math"/>
                                </a:rPr>
                                <m:t>𝑎𝑛𝑑</m:t>
                              </m:r>
                              <m:r>
                                <a:rPr lang="en-US" b="0" i="1" smtClean="0">
                                  <a:solidFill>
                                    <a:schemeClr val="bg1"/>
                                  </a:solidFill>
                                  <a:latin typeface="Cambria Math"/>
                                </a:rPr>
                                <m:t> </m:t>
                              </m:r>
                              <m:sSup>
                                <m:sSupPr>
                                  <m:ctrlPr>
                                    <a:rPr lang="en-US" b="0" i="1" smtClean="0">
                                      <a:solidFill>
                                        <a:schemeClr val="bg1"/>
                                      </a:solidFill>
                                      <a:latin typeface="Cambria Math"/>
                                    </a:rPr>
                                  </m:ctrlPr>
                                </m:sSupPr>
                                <m:e>
                                  <m:r>
                                    <a:rPr lang="en-US" b="0" i="1" smtClean="0">
                                      <a:solidFill>
                                        <a:schemeClr val="bg1"/>
                                      </a:solidFill>
                                      <a:latin typeface="Cambria Math"/>
                                    </a:rPr>
                                    <m:t>𝑀</m:t>
                                  </m:r>
                                </m:e>
                                <m:sup>
                                  <m:r>
                                    <a:rPr lang="en-US" b="0" i="1" smtClean="0">
                                      <a:solidFill>
                                        <a:schemeClr val="bg1"/>
                                      </a:solidFill>
                                      <a:latin typeface="Cambria Math"/>
                                    </a:rPr>
                                    <m:t>′</m:t>
                                  </m:r>
                                </m:sup>
                              </m:sSup>
                              <m:r>
                                <a:rPr lang="en-US" b="0" i="1" smtClean="0">
                                  <a:solidFill>
                                    <a:schemeClr val="bg1"/>
                                  </a:solidFill>
                                  <a:latin typeface="Cambria Math"/>
                                </a:rPr>
                                <m:t>𝑖𝑠</m:t>
                              </m:r>
                              <m:r>
                                <a:rPr lang="en-US" b="0" i="1" smtClean="0">
                                  <a:solidFill>
                                    <a:schemeClr val="bg1"/>
                                  </a:solidFill>
                                  <a:latin typeface="Cambria Math"/>
                                </a:rPr>
                                <m:t> </m:t>
                              </m:r>
                              <m:r>
                                <a:rPr lang="en-US" b="0" i="1" smtClean="0">
                                  <a:solidFill>
                                    <a:schemeClr val="bg1"/>
                                  </a:solidFill>
                                  <a:latin typeface="Cambria Math"/>
                                </a:rPr>
                                <m:t>𝑓𝑎𝑙𝑠𝑒</m:t>
                              </m:r>
                              <m:r>
                                <a:rPr lang="en-US" b="0" i="1" smtClean="0">
                                  <a:solidFill>
                                    <a:schemeClr val="bg1"/>
                                  </a:solidFill>
                                  <a:latin typeface="Cambria Math"/>
                                </a:rPr>
                                <m:t> </m:t>
                              </m:r>
                              <m:r>
                                <a:rPr lang="en-US" b="0" i="1" smtClean="0">
                                  <a:solidFill>
                                    <a:schemeClr val="bg1"/>
                                  </a:solidFill>
                                  <a:latin typeface="Cambria Math"/>
                                </a:rPr>
                                <m:t>𝑢𝑛𝑑𝑒𝑟</m:t>
                              </m:r>
                              <m:r>
                                <a:rPr lang="en-US" b="0" i="1" smtClean="0">
                                  <a:solidFill>
                                    <a:schemeClr val="bg1"/>
                                  </a:solidFill>
                                  <a:latin typeface="Cambria Math"/>
                                </a:rPr>
                                <m:t> </m:t>
                              </m:r>
                              <m:r>
                                <a:rPr lang="en-US" b="0" i="1" smtClean="0">
                                  <a:solidFill>
                                    <a:schemeClr val="bg1"/>
                                  </a:solidFill>
                                  <a:latin typeface="Cambria Math"/>
                                </a:rPr>
                                <m:t>𝑇</m:t>
                              </m:r>
                            </m:oMath>
                          </a14:m>
                          <a:r>
                            <a:rPr lang="en-US" dirty="0" smtClean="0">
                              <a:solidFill>
                                <a:schemeClr val="bg1"/>
                              </a:solidFill>
                            </a:rPr>
                            <a:t> </a:t>
                          </a:r>
                          <a:endParaRPr lang="en-US" dirty="0" err="1" smtClean="0">
                            <a:solidFill>
                              <a:schemeClr val="bg1"/>
                            </a:solidFill>
                          </a:endParaRPr>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081740180"/>
                  </p:ext>
                </p:extLst>
              </p:nvPr>
            </p:nvGraphicFramePr>
            <p:xfrm>
              <a:off x="152400" y="1905000"/>
              <a:ext cx="8991600" cy="996342"/>
            </p:xfrm>
            <a:graphic>
              <a:graphicData uri="http://schemas.openxmlformats.org/drawingml/2006/table">
                <a:tbl>
                  <a:tblPr firstRow="1" bandRow="1">
                    <a:tableStyleId>{2D5ABB26-0587-4C30-8999-92F81FD0307C}</a:tableStyleId>
                  </a:tblPr>
                  <a:tblGrid>
                    <a:gridCol w="1676400"/>
                    <a:gridCol w="3657600"/>
                    <a:gridCol w="3657600"/>
                  </a:tblGrid>
                  <a:tr h="51767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T- </a:t>
                          </a:r>
                          <a:r>
                            <a:rPr lang="en-US" b="0" dirty="0" smtClean="0">
                              <a:solidFill>
                                <a:schemeClr val="bg1"/>
                              </a:solidFill>
                            </a:rPr>
                            <a:t>Propagate</a:t>
                          </a:r>
                          <a:endParaRPr lang="en-US" b="0" dirty="0" smtClean="0"/>
                        </a:p>
                      </a:txBody>
                      <a:tcPr/>
                    </a:tc>
                    <a:tc>
                      <a:txBody>
                        <a:bodyPr/>
                        <a:lstStyle/>
                        <a:p>
                          <a:endParaRPr lang="en-US"/>
                        </a:p>
                      </a:txBody>
                      <a:tcPr>
                        <a:blipFill rotWithShape="1">
                          <a:blip r:embed="rId2"/>
                          <a:stretch>
                            <a:fillRect l="-45833" t="-4706" r="-100000" b="-91765"/>
                          </a:stretch>
                        </a:blipFill>
                      </a:tcPr>
                    </a:tc>
                    <a:tc>
                      <a:txBody>
                        <a:bodyPr/>
                        <a:lstStyle/>
                        <a:p>
                          <a:endParaRPr lang="en-US"/>
                        </a:p>
                      </a:txBody>
                      <a:tcPr>
                        <a:blipFill rotWithShape="1">
                          <a:blip r:embed="rId2"/>
                          <a:stretch>
                            <a:fillRect l="-145833" t="-4706" b="-91765"/>
                          </a:stretch>
                        </a:blipFill>
                      </a:tcPr>
                    </a:tc>
                  </a:tr>
                  <a:tr h="47866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T- </a:t>
                          </a:r>
                          <a:r>
                            <a:rPr lang="en-US" b="0" dirty="0" smtClean="0">
                              <a:solidFill>
                                <a:schemeClr val="bg1"/>
                              </a:solidFill>
                            </a:rPr>
                            <a:t>Conflict</a:t>
                          </a:r>
                          <a:endParaRPr lang="en-US" b="0" dirty="0" smtClean="0"/>
                        </a:p>
                      </a:txBody>
                      <a:tcPr/>
                    </a:tc>
                    <a:tc>
                      <a:txBody>
                        <a:bodyPr/>
                        <a:lstStyle/>
                        <a:p>
                          <a:endParaRPr lang="en-US"/>
                        </a:p>
                      </a:txBody>
                      <a:tcPr>
                        <a:blipFill rotWithShape="1">
                          <a:blip r:embed="rId2"/>
                          <a:stretch>
                            <a:fillRect l="-45833" t="-114103" r="-100000"/>
                          </a:stretch>
                        </a:blipFill>
                      </a:tcPr>
                    </a:tc>
                    <a:tc>
                      <a:txBody>
                        <a:bodyPr/>
                        <a:lstStyle/>
                        <a:p>
                          <a:endParaRPr lang="en-US"/>
                        </a:p>
                      </a:txBody>
                      <a:tcPr>
                        <a:blipFill rotWithShape="1">
                          <a:blip r:embed="rId2"/>
                          <a:stretch>
                            <a:fillRect l="-145833" t="-114103"/>
                          </a:stretch>
                        </a:blipFill>
                      </a:tcPr>
                    </a:tc>
                  </a:tr>
                </a:tbl>
              </a:graphicData>
            </a:graphic>
          </p:graphicFrame>
        </mc:Fallback>
      </mc:AlternateContent>
      <p:grpSp>
        <p:nvGrpSpPr>
          <p:cNvPr id="11" name="Group 10"/>
          <p:cNvGrpSpPr/>
          <p:nvPr/>
        </p:nvGrpSpPr>
        <p:grpSpPr>
          <a:xfrm>
            <a:off x="199020" y="4876800"/>
            <a:ext cx="8487780" cy="780439"/>
            <a:chOff x="300524" y="4876800"/>
            <a:chExt cx="8487780" cy="780439"/>
          </a:xfrm>
        </p:grpSpPr>
        <mc:AlternateContent xmlns:mc="http://schemas.openxmlformats.org/markup-compatibility/2006" xmlns:a14="http://schemas.microsoft.com/office/drawing/2010/main">
          <mc:Choice Requires="a14">
            <p:sp>
              <p:nvSpPr>
                <p:cNvPr id="6" name="TextBox 5"/>
                <p:cNvSpPr txBox="1"/>
                <p:nvPr/>
              </p:nvSpPr>
              <p:spPr>
                <a:xfrm>
                  <a:off x="2133600" y="4876800"/>
                  <a:ext cx="4470496" cy="369332"/>
                </a:xfrm>
                <a:prstGeom prst="rect">
                  <a:avLst/>
                </a:prstGeom>
                <a:noFill/>
              </p:spPr>
              <p:txBody>
                <a:bodyPr wrap="square" rtlCol="0">
                  <a:spAutoFit/>
                </a:bodyPr>
                <a:lstStyle/>
                <a:p>
                  <a14:m>
                    <m:oMath xmlns:m="http://schemas.openxmlformats.org/officeDocument/2006/math">
                      <m:r>
                        <a:rPr lang="en-US" b="0" i="1" smtClean="0">
                          <a:solidFill>
                            <a:schemeClr val="bg1"/>
                          </a:solidFill>
                          <a:latin typeface="Cambria Math"/>
                        </a:rPr>
                        <m:t>𝑀</m:t>
                      </m:r>
                      <m:r>
                        <a:rPr lang="en-US" b="0" i="1" smtClean="0">
                          <a:solidFill>
                            <a:schemeClr val="bg1"/>
                          </a:solidFill>
                          <a:latin typeface="Cambria Math"/>
                        </a:rPr>
                        <m:t>  |   </m:t>
                      </m:r>
                      <m:r>
                        <a:rPr lang="en-US" i="1">
                          <a:solidFill>
                            <a:schemeClr val="bg1"/>
                          </a:solidFill>
                          <a:latin typeface="Cambria Math"/>
                        </a:rPr>
                        <m:t>𝐹</m:t>
                      </m:r>
                      <m:r>
                        <a:rPr lang="en-US" b="0" i="1" smtClean="0">
                          <a:solidFill>
                            <a:schemeClr val="bg1"/>
                          </a:solidFill>
                          <a:latin typeface="Cambria Math"/>
                        </a:rPr>
                        <m:t>⟹ </m:t>
                      </m:r>
                    </m:oMath>
                  </a14:m>
                  <a:r>
                    <a:rPr lang="en-US" dirty="0" smtClean="0">
                      <a:solidFill>
                        <a:schemeClr val="bg1"/>
                      </a:solidFill>
                    </a:rPr>
                    <a:t>   </a:t>
                  </a:r>
                  <a14:m>
                    <m:oMath xmlns:m="http://schemas.openxmlformats.org/officeDocument/2006/math">
                      <m:r>
                        <a:rPr lang="en-US" b="0" i="1" dirty="0" smtClean="0">
                          <a:solidFill>
                            <a:schemeClr val="bg1"/>
                          </a:solidFill>
                          <a:latin typeface="Cambria Math"/>
                        </a:rPr>
                        <m:t>𝑀</m:t>
                      </m:r>
                      <m:r>
                        <a:rPr lang="en-US" b="0" i="1" dirty="0" smtClean="0">
                          <a:solidFill>
                            <a:schemeClr val="bg1"/>
                          </a:solidFill>
                          <a:latin typeface="Cambria Math"/>
                        </a:rPr>
                        <m:t> |    </m:t>
                      </m:r>
                      <m:r>
                        <a:rPr lang="en-US" i="1">
                          <a:solidFill>
                            <a:schemeClr val="bg1"/>
                          </a:solidFill>
                          <a:latin typeface="Cambria Math"/>
                        </a:rPr>
                        <m:t>𝐹</m:t>
                      </m:r>
                      <m:r>
                        <a:rPr lang="en-US" i="1">
                          <a:solidFill>
                            <a:schemeClr val="bg1"/>
                          </a:solidFill>
                          <a:latin typeface="Cambria Math"/>
                        </a:rPr>
                        <m:t>,  </m:t>
                      </m:r>
                      <m:r>
                        <a:rPr lang="en-US" b="0" i="1" smtClean="0">
                          <a:solidFill>
                            <a:schemeClr val="bg1"/>
                          </a:solidFill>
                          <a:latin typeface="Cambria Math"/>
                        </a:rPr>
                        <m:t>𝑎</m:t>
                      </m:r>
                      <m:r>
                        <a:rPr lang="en-US" b="0" i="1" smtClean="0">
                          <a:solidFill>
                            <a:schemeClr val="bg1"/>
                          </a:solidFill>
                          <a:latin typeface="Cambria Math"/>
                        </a:rPr>
                        <m:t>≤</m:t>
                      </m:r>
                      <m:r>
                        <a:rPr lang="en-US" b="0" i="1" smtClean="0">
                          <a:solidFill>
                            <a:schemeClr val="bg1"/>
                          </a:solidFill>
                          <a:latin typeface="Cambria Math"/>
                        </a:rPr>
                        <m:t>𝑏</m:t>
                      </m:r>
                      <m:r>
                        <a:rPr lang="en-US" b="0" i="1" smtClean="0">
                          <a:solidFill>
                            <a:schemeClr val="bg1"/>
                          </a:solidFill>
                          <a:latin typeface="Cambria Math"/>
                        </a:rPr>
                        <m:t>∨</m:t>
                      </m:r>
                      <m:r>
                        <a:rPr lang="en-US" b="0" i="1" smtClean="0">
                          <a:solidFill>
                            <a:schemeClr val="bg1"/>
                          </a:solidFill>
                          <a:latin typeface="Cambria Math"/>
                        </a:rPr>
                        <m:t>𝑏</m:t>
                      </m:r>
                      <m:r>
                        <a:rPr lang="en-US" b="0" i="1" smtClean="0">
                          <a:solidFill>
                            <a:schemeClr val="bg1"/>
                          </a:solidFill>
                          <a:latin typeface="Cambria Math"/>
                        </a:rPr>
                        <m:t>≤</m:t>
                      </m:r>
                      <m:r>
                        <a:rPr lang="en-US" b="0" i="1" smtClean="0">
                          <a:solidFill>
                            <a:schemeClr val="bg1"/>
                          </a:solidFill>
                          <a:latin typeface="Cambria Math"/>
                        </a:rPr>
                        <m:t>𝑐</m:t>
                      </m:r>
                      <m:r>
                        <a:rPr lang="en-US" b="0" i="1" smtClean="0">
                          <a:solidFill>
                            <a:schemeClr val="bg1"/>
                          </a:solidFill>
                          <a:latin typeface="Cambria Math"/>
                        </a:rPr>
                        <m:t>∨</m:t>
                      </m:r>
                      <m:r>
                        <a:rPr lang="en-US" b="0" i="1" smtClean="0">
                          <a:solidFill>
                            <a:schemeClr val="bg1"/>
                          </a:solidFill>
                          <a:latin typeface="Cambria Math"/>
                        </a:rPr>
                        <m:t>𝑐</m:t>
                      </m:r>
                      <m:r>
                        <a:rPr lang="en-US" b="0" i="1" smtClean="0">
                          <a:solidFill>
                            <a:schemeClr val="bg1"/>
                          </a:solidFill>
                          <a:latin typeface="Cambria Math"/>
                        </a:rPr>
                        <m:t>&lt;</m:t>
                      </m:r>
                      <m:r>
                        <a:rPr lang="en-US" b="0" i="1" smtClean="0">
                          <a:solidFill>
                            <a:schemeClr val="bg1"/>
                          </a:solidFill>
                          <a:latin typeface="Cambria Math"/>
                        </a:rPr>
                        <m:t>𝑎</m:t>
                      </m:r>
                    </m:oMath>
                  </a14:m>
                  <a:r>
                    <a:rPr lang="en-US" dirty="0" smtClean="0">
                      <a:solidFill>
                        <a:schemeClr val="bg1"/>
                      </a:solidFill>
                    </a:rPr>
                    <a:t> </a:t>
                  </a:r>
                  <a:endParaRPr lang="en-US"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133600" y="4876800"/>
                  <a:ext cx="4470496" cy="369332"/>
                </a:xfrm>
                <a:prstGeom prst="rect">
                  <a:avLst/>
                </a:prstGeom>
                <a:blipFill rotWithShape="1">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410200" y="5287907"/>
                  <a:ext cx="33781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𝑤h𝑒𝑟𝑒</m:t>
                        </m:r>
                        <m:r>
                          <a:rPr lang="en-US" b="0" i="1" smtClean="0">
                            <a:solidFill>
                              <a:schemeClr val="bg1"/>
                            </a:solidFill>
                            <a:latin typeface="Cambria Math"/>
                          </a:rPr>
                          <m:t> </m:t>
                        </m:r>
                        <m:r>
                          <a:rPr lang="en-US" i="1" smtClean="0">
                            <a:solidFill>
                              <a:schemeClr val="bg1"/>
                            </a:solidFill>
                            <a:latin typeface="Cambria Math"/>
                          </a:rPr>
                          <m:t>𝑎</m:t>
                        </m:r>
                        <m:r>
                          <a:rPr lang="en-US" i="1" smtClean="0">
                            <a:solidFill>
                              <a:schemeClr val="bg1"/>
                            </a:solidFill>
                            <a:latin typeface="Cambria Math"/>
                          </a:rPr>
                          <m:t>&gt;</m:t>
                        </m:r>
                        <m:r>
                          <a:rPr lang="en-US" i="1" smtClean="0">
                            <a:solidFill>
                              <a:schemeClr val="bg1"/>
                            </a:solidFill>
                            <a:latin typeface="Cambria Math"/>
                          </a:rPr>
                          <m:t>𝑏</m:t>
                        </m:r>
                        <m:r>
                          <a:rPr lang="en-US" i="1" smtClean="0">
                            <a:solidFill>
                              <a:schemeClr val="bg1"/>
                            </a:solidFill>
                            <a:latin typeface="Cambria Math"/>
                          </a:rPr>
                          <m:t>, </m:t>
                        </m:r>
                        <m:r>
                          <a:rPr lang="en-US" i="1" smtClean="0">
                            <a:solidFill>
                              <a:schemeClr val="bg1"/>
                            </a:solidFill>
                            <a:latin typeface="Cambria Math"/>
                          </a:rPr>
                          <m:t>𝑏</m:t>
                        </m:r>
                        <m:r>
                          <a:rPr lang="en-US" i="1" smtClean="0">
                            <a:solidFill>
                              <a:schemeClr val="bg1"/>
                            </a:solidFill>
                            <a:latin typeface="Cambria Math"/>
                          </a:rPr>
                          <m:t>&gt; </m:t>
                        </m:r>
                        <m:r>
                          <a:rPr lang="en-US" i="1" smtClean="0">
                            <a:solidFill>
                              <a:schemeClr val="bg1"/>
                            </a:solidFill>
                            <a:latin typeface="Cambria Math"/>
                          </a:rPr>
                          <m:t>𝑐</m:t>
                        </m:r>
                        <m:r>
                          <a:rPr lang="en-US" i="1" smtClean="0">
                            <a:solidFill>
                              <a:schemeClr val="bg1"/>
                            </a:solidFill>
                            <a:latin typeface="Cambria Math"/>
                          </a:rPr>
                          <m:t>, </m:t>
                        </m:r>
                        <m:r>
                          <a:rPr lang="en-US" i="1" smtClean="0">
                            <a:solidFill>
                              <a:schemeClr val="bg1"/>
                            </a:solidFill>
                            <a:latin typeface="Cambria Math"/>
                          </a:rPr>
                          <m:t>𝑎</m:t>
                        </m:r>
                        <m:r>
                          <a:rPr lang="en-US" i="1" smtClean="0">
                            <a:solidFill>
                              <a:schemeClr val="bg1"/>
                            </a:solidFill>
                            <a:latin typeface="Cambria Math"/>
                          </a:rPr>
                          <m:t>≤</m:t>
                        </m:r>
                        <m:r>
                          <a:rPr lang="en-US" i="1" smtClean="0">
                            <a:solidFill>
                              <a:schemeClr val="bg1"/>
                            </a:solidFill>
                            <a:latin typeface="Cambria Math"/>
                          </a:rPr>
                          <m:t>𝑐</m:t>
                        </m:r>
                        <m:r>
                          <a:rPr lang="en-US" b="0" i="1" smtClean="0">
                            <a:solidFill>
                              <a:schemeClr val="bg1"/>
                            </a:solidFill>
                            <a:latin typeface="Cambria Math"/>
                          </a:rPr>
                          <m:t>⊆</m:t>
                        </m:r>
                        <m:r>
                          <a:rPr lang="en-US" b="0" i="1" smtClean="0">
                            <a:solidFill>
                              <a:schemeClr val="bg1"/>
                            </a:solidFill>
                            <a:latin typeface="Cambria Math"/>
                          </a:rPr>
                          <m:t>𝑀</m:t>
                        </m:r>
                        <m:r>
                          <a:rPr lang="en-US" i="1">
                            <a:solidFill>
                              <a:schemeClr val="bg1"/>
                            </a:solidFill>
                            <a:latin typeface="Cambria Math"/>
                          </a:rPr>
                          <m:t> </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410200" y="5287907"/>
                  <a:ext cx="3378104" cy="369332"/>
                </a:xfrm>
                <a:prstGeom prst="rect">
                  <a:avLst/>
                </a:prstGeom>
                <a:blipFill rotWithShape="1">
                  <a:blip r:embed="rId4"/>
                  <a:stretch>
                    <a:fillRect/>
                  </a:stretch>
                </a:blipFill>
              </p:spPr>
              <p:txBody>
                <a:bodyPr/>
                <a:lstStyle/>
                <a:p>
                  <a:r>
                    <a:rPr lang="en-US">
                      <a:noFill/>
                    </a:rPr>
                    <a:t> </a:t>
                  </a:r>
                </a:p>
              </p:txBody>
            </p:sp>
          </mc:Fallback>
        </mc:AlternateContent>
        <p:sp>
          <p:nvSpPr>
            <p:cNvPr id="8" name="Rectangle 7"/>
            <p:cNvSpPr/>
            <p:nvPr/>
          </p:nvSpPr>
          <p:spPr>
            <a:xfrm>
              <a:off x="300524" y="4906907"/>
              <a:ext cx="1236236" cy="369332"/>
            </a:xfrm>
            <a:prstGeom prst="rect">
              <a:avLst/>
            </a:prstGeom>
          </p:spPr>
          <p:txBody>
            <a:bodyPr wrap="none">
              <a:spAutoFit/>
            </a:bodyPr>
            <a:lstStyle/>
            <a:p>
              <a:pPr defTabSz="914363" fontAlgn="auto">
                <a:spcBef>
                  <a:spcPts val="0"/>
                </a:spcBef>
                <a:spcAft>
                  <a:spcPts val="0"/>
                </a:spcAft>
                <a:defRPr/>
              </a:pPr>
              <a:r>
                <a:rPr lang="en-US" b="1" dirty="0">
                  <a:solidFill>
                    <a:schemeClr val="bg1"/>
                  </a:solidFill>
                </a:rPr>
                <a:t>T</a:t>
              </a:r>
              <a:r>
                <a:rPr lang="en-US" dirty="0">
                  <a:solidFill>
                    <a:schemeClr val="bg1"/>
                  </a:solidFill>
                </a:rPr>
                <a:t>- Conflict</a:t>
              </a:r>
              <a:endParaRPr lang="en-US" dirty="0"/>
            </a:p>
          </p:txBody>
        </p:sp>
      </p:grpSp>
      <mc:AlternateContent xmlns:mc="http://schemas.openxmlformats.org/markup-compatibility/2006" xmlns:a14="http://schemas.microsoft.com/office/drawing/2010/main">
        <mc:Choice Requires="a14">
          <p:sp>
            <p:nvSpPr>
              <p:cNvPr id="5" name="TextBox 4"/>
              <p:cNvSpPr txBox="1"/>
              <p:nvPr/>
            </p:nvSpPr>
            <p:spPr>
              <a:xfrm>
                <a:off x="2154125" y="3276600"/>
                <a:ext cx="6307368" cy="928267"/>
              </a:xfrm>
              <a:prstGeom prst="rect">
                <a:avLst/>
              </a:prstGeom>
              <a:noFill/>
            </p:spPr>
            <p:txBody>
              <a:bodyPr wrap="none" rtlCol="0">
                <a:spAutoFit/>
              </a:bodyPr>
              <a:lstStyle/>
              <a:p>
                <a14:m>
                  <m:oMath xmlns:m="http://schemas.openxmlformats.org/officeDocument/2006/math">
                    <m:r>
                      <a:rPr lang="en-US" i="1" smtClean="0">
                        <a:solidFill>
                          <a:schemeClr val="bg1"/>
                        </a:solidFill>
                        <a:latin typeface="Cambria Math"/>
                      </a:rPr>
                      <m:t>𝑎</m:t>
                    </m:r>
                    <m:r>
                      <a:rPr lang="en-US" i="1" smtClean="0">
                        <a:solidFill>
                          <a:schemeClr val="bg1"/>
                        </a:solidFill>
                        <a:latin typeface="Cambria Math"/>
                      </a:rPr>
                      <m:t>&gt;</m:t>
                    </m:r>
                    <m:r>
                      <a:rPr lang="en-US" i="1" smtClean="0">
                        <a:solidFill>
                          <a:schemeClr val="bg1"/>
                        </a:solidFill>
                        <a:latin typeface="Cambria Math"/>
                      </a:rPr>
                      <m:t>𝑏</m:t>
                    </m:r>
                    <m:r>
                      <a:rPr lang="en-US" i="1" smtClean="0">
                        <a:solidFill>
                          <a:schemeClr val="bg1"/>
                        </a:solidFill>
                        <a:latin typeface="Cambria Math"/>
                      </a:rPr>
                      <m:t>, </m:t>
                    </m:r>
                    <m:r>
                      <a:rPr lang="en-US" i="1" smtClean="0">
                        <a:solidFill>
                          <a:schemeClr val="bg1"/>
                        </a:solidFill>
                        <a:latin typeface="Cambria Math"/>
                      </a:rPr>
                      <m:t>𝑏</m:t>
                    </m:r>
                    <m:r>
                      <a:rPr lang="en-US" i="1" smtClean="0">
                        <a:solidFill>
                          <a:schemeClr val="bg1"/>
                        </a:solidFill>
                        <a:latin typeface="Cambria Math"/>
                      </a:rPr>
                      <m:t>&gt; </m:t>
                    </m:r>
                    <m:r>
                      <a:rPr lang="en-US" i="1" smtClean="0">
                        <a:solidFill>
                          <a:schemeClr val="bg1"/>
                        </a:solidFill>
                        <a:latin typeface="Cambria Math"/>
                      </a:rPr>
                      <m:t>𝑐</m:t>
                    </m:r>
                    <m:r>
                      <a:rPr lang="en-US" b="0" i="1" smtClean="0">
                        <a:solidFill>
                          <a:schemeClr val="bg1"/>
                        </a:solidFill>
                        <a:latin typeface="Cambria Math"/>
                      </a:rPr>
                      <m:t>     |   </m:t>
                    </m:r>
                    <m:r>
                      <a:rPr lang="en-US" i="1">
                        <a:solidFill>
                          <a:schemeClr val="bg1"/>
                        </a:solidFill>
                        <a:latin typeface="Cambria Math"/>
                      </a:rPr>
                      <m:t>𝐹</m:t>
                    </m:r>
                    <m:r>
                      <a:rPr lang="en-US" i="1">
                        <a:solidFill>
                          <a:schemeClr val="bg1"/>
                        </a:solidFill>
                        <a:latin typeface="Cambria Math"/>
                      </a:rPr>
                      <m:t>, </m:t>
                    </m:r>
                    <m:r>
                      <a:rPr lang="en-US" i="1">
                        <a:solidFill>
                          <a:schemeClr val="bg1"/>
                        </a:solidFill>
                        <a:latin typeface="Cambria Math"/>
                      </a:rPr>
                      <m:t>𝑎</m:t>
                    </m:r>
                    <m:r>
                      <a:rPr lang="en-US" i="1">
                        <a:solidFill>
                          <a:schemeClr val="bg1"/>
                        </a:solidFill>
                        <a:latin typeface="Cambria Math"/>
                      </a:rPr>
                      <m:t>≤</m:t>
                    </m:r>
                    <m:r>
                      <a:rPr lang="en-US" i="1">
                        <a:solidFill>
                          <a:schemeClr val="bg1"/>
                        </a:solidFill>
                        <a:latin typeface="Cambria Math"/>
                      </a:rPr>
                      <m:t>𝑐</m:t>
                    </m:r>
                    <m:r>
                      <a:rPr lang="en-US" i="1">
                        <a:solidFill>
                          <a:schemeClr val="bg1"/>
                        </a:solidFill>
                        <a:latin typeface="Cambria Math"/>
                      </a:rPr>
                      <m:t>∨</m:t>
                    </m:r>
                    <m:r>
                      <a:rPr lang="en-US" i="1">
                        <a:solidFill>
                          <a:schemeClr val="bg1"/>
                        </a:solidFill>
                        <a:latin typeface="Cambria Math"/>
                      </a:rPr>
                      <m:t>𝑏</m:t>
                    </m:r>
                    <m:r>
                      <a:rPr lang="en-US" i="1">
                        <a:solidFill>
                          <a:schemeClr val="bg1"/>
                        </a:solidFill>
                        <a:latin typeface="Cambria Math"/>
                      </a:rPr>
                      <m:t>≤</m:t>
                    </m:r>
                    <m:r>
                      <a:rPr lang="en-US" i="1">
                        <a:solidFill>
                          <a:schemeClr val="bg1"/>
                        </a:solidFill>
                        <a:latin typeface="Cambria Math"/>
                      </a:rPr>
                      <m:t>𝑑</m:t>
                    </m:r>
                    <m:r>
                      <a:rPr lang="en-US" b="0" i="1" smtClean="0">
                        <a:solidFill>
                          <a:schemeClr val="bg1"/>
                        </a:solidFill>
                        <a:latin typeface="Cambria Math"/>
                      </a:rPr>
                      <m:t> ⟹ </m:t>
                    </m:r>
                  </m:oMath>
                </a14:m>
                <a:r>
                  <a:rPr lang="en-US" dirty="0" smtClean="0">
                    <a:solidFill>
                      <a:schemeClr val="bg1"/>
                    </a:solidFill>
                  </a:rPr>
                  <a:t> </a:t>
                </a:r>
              </a:p>
              <a:p>
                <a:endParaRPr lang="en-US" dirty="0" smtClean="0">
                  <a:solidFill>
                    <a:schemeClr val="bg1"/>
                  </a:solidFill>
                </a:endParaRPr>
              </a:p>
              <a:p>
                <a14:m>
                  <m:oMath xmlns:m="http://schemas.openxmlformats.org/officeDocument/2006/math">
                    <m:r>
                      <a:rPr lang="en-US" b="0" i="1" smtClean="0">
                        <a:solidFill>
                          <a:schemeClr val="bg1"/>
                        </a:solidFill>
                        <a:latin typeface="Cambria Math"/>
                      </a:rPr>
                      <m:t>                           </m:t>
                    </m:r>
                    <m:r>
                      <a:rPr lang="en-US" i="1">
                        <a:solidFill>
                          <a:schemeClr val="bg1"/>
                        </a:solidFill>
                        <a:latin typeface="Cambria Math"/>
                      </a:rPr>
                      <m:t>𝑎</m:t>
                    </m:r>
                    <m:r>
                      <a:rPr lang="en-US" i="1">
                        <a:solidFill>
                          <a:schemeClr val="bg1"/>
                        </a:solidFill>
                        <a:latin typeface="Cambria Math"/>
                      </a:rPr>
                      <m:t>&gt;</m:t>
                    </m:r>
                    <m:r>
                      <a:rPr lang="en-US" i="1">
                        <a:solidFill>
                          <a:schemeClr val="bg1"/>
                        </a:solidFill>
                        <a:latin typeface="Cambria Math"/>
                      </a:rPr>
                      <m:t>𝑏</m:t>
                    </m:r>
                    <m:r>
                      <a:rPr lang="en-US" i="1">
                        <a:solidFill>
                          <a:schemeClr val="bg1"/>
                        </a:solidFill>
                        <a:latin typeface="Cambria Math"/>
                      </a:rPr>
                      <m:t>, </m:t>
                    </m:r>
                    <m:r>
                      <a:rPr lang="en-US" i="1">
                        <a:solidFill>
                          <a:schemeClr val="bg1"/>
                        </a:solidFill>
                        <a:latin typeface="Cambria Math"/>
                      </a:rPr>
                      <m:t>𝑏</m:t>
                    </m:r>
                    <m:r>
                      <a:rPr lang="en-US" i="1">
                        <a:solidFill>
                          <a:schemeClr val="bg1"/>
                        </a:solidFill>
                        <a:latin typeface="Cambria Math"/>
                      </a:rPr>
                      <m:t>&gt; </m:t>
                    </m:r>
                    <m:r>
                      <a:rPr lang="en-US" i="1">
                        <a:solidFill>
                          <a:schemeClr val="bg1"/>
                        </a:solidFill>
                        <a:latin typeface="Cambria Math"/>
                      </a:rPr>
                      <m:t>𝑐</m:t>
                    </m:r>
                    <m:r>
                      <a:rPr lang="en-US">
                        <a:solidFill>
                          <a:schemeClr val="bg1"/>
                        </a:solidFill>
                        <a:latin typeface="Cambria Math"/>
                      </a:rPr>
                      <m:t>, </m:t>
                    </m:r>
                    <m:r>
                      <a:rPr lang="en-US" i="1">
                        <a:solidFill>
                          <a:schemeClr val="bg1"/>
                        </a:solidFill>
                        <a:latin typeface="Cambria Math"/>
                      </a:rPr>
                      <m:t>𝑏</m:t>
                    </m:r>
                    <m:r>
                      <a:rPr lang="en-US" i="1">
                        <a:solidFill>
                          <a:schemeClr val="bg1"/>
                        </a:solidFill>
                        <a:latin typeface="Cambria Math"/>
                      </a:rPr>
                      <m:t>≤</m:t>
                    </m:r>
                    <m:sSup>
                      <m:sSupPr>
                        <m:ctrlPr>
                          <a:rPr lang="en-US" i="1">
                            <a:solidFill>
                              <a:schemeClr val="bg1"/>
                            </a:solidFill>
                            <a:latin typeface="Cambria Math"/>
                          </a:rPr>
                        </m:ctrlPr>
                      </m:sSupPr>
                      <m:e>
                        <m:r>
                          <a:rPr lang="en-US" i="1">
                            <a:solidFill>
                              <a:schemeClr val="bg1"/>
                            </a:solidFill>
                            <a:latin typeface="Cambria Math"/>
                          </a:rPr>
                          <m:t>𝑑</m:t>
                        </m:r>
                      </m:e>
                      <m:sup>
                        <m:r>
                          <a:rPr lang="en-US" i="1">
                            <a:solidFill>
                              <a:schemeClr val="bg1"/>
                            </a:solidFill>
                            <a:latin typeface="Cambria Math"/>
                          </a:rPr>
                          <m:t>𝑎</m:t>
                        </m:r>
                        <m:r>
                          <a:rPr lang="en-US" i="1">
                            <a:solidFill>
                              <a:schemeClr val="bg1"/>
                            </a:solidFill>
                            <a:latin typeface="Cambria Math"/>
                          </a:rPr>
                          <m:t>≤</m:t>
                        </m:r>
                        <m:r>
                          <a:rPr lang="en-US" i="1">
                            <a:solidFill>
                              <a:schemeClr val="bg1"/>
                            </a:solidFill>
                            <a:latin typeface="Cambria Math"/>
                          </a:rPr>
                          <m:t>𝑐</m:t>
                        </m:r>
                        <m:r>
                          <a:rPr lang="en-US" i="1">
                            <a:solidFill>
                              <a:schemeClr val="bg1"/>
                            </a:solidFill>
                            <a:latin typeface="Cambria Math"/>
                          </a:rPr>
                          <m:t>∨</m:t>
                        </m:r>
                        <m:r>
                          <a:rPr lang="en-US" i="1">
                            <a:solidFill>
                              <a:schemeClr val="bg1"/>
                            </a:solidFill>
                            <a:latin typeface="Cambria Math"/>
                          </a:rPr>
                          <m:t>𝑏</m:t>
                        </m:r>
                        <m:r>
                          <a:rPr lang="en-US" i="1">
                            <a:solidFill>
                              <a:schemeClr val="bg1"/>
                            </a:solidFill>
                            <a:latin typeface="Cambria Math"/>
                          </a:rPr>
                          <m:t>≤</m:t>
                        </m:r>
                        <m:r>
                          <a:rPr lang="en-US" i="1">
                            <a:solidFill>
                              <a:schemeClr val="bg1"/>
                            </a:solidFill>
                            <a:latin typeface="Cambria Math"/>
                          </a:rPr>
                          <m:t>𝑑</m:t>
                        </m:r>
                      </m:sup>
                    </m:sSup>
                    <m:r>
                      <a:rPr lang="en-US" i="1">
                        <a:solidFill>
                          <a:schemeClr val="bg1"/>
                        </a:solidFill>
                        <a:latin typeface="Cambria Math"/>
                      </a:rPr>
                      <m:t> </m:t>
                    </m:r>
                    <m:r>
                      <a:rPr lang="en-US" b="0" i="1" smtClean="0">
                        <a:solidFill>
                          <a:schemeClr val="bg1"/>
                        </a:solidFill>
                        <a:latin typeface="Cambria Math"/>
                      </a:rPr>
                      <m:t>   |    </m:t>
                    </m:r>
                    <m:r>
                      <a:rPr lang="en-US" i="1">
                        <a:solidFill>
                          <a:schemeClr val="bg1"/>
                        </a:solidFill>
                        <a:latin typeface="Cambria Math"/>
                      </a:rPr>
                      <m:t>𝐹</m:t>
                    </m:r>
                    <m:r>
                      <a:rPr lang="en-US" i="1">
                        <a:solidFill>
                          <a:schemeClr val="bg1"/>
                        </a:solidFill>
                        <a:latin typeface="Cambria Math"/>
                      </a:rPr>
                      <m:t>, </m:t>
                    </m:r>
                    <m:r>
                      <a:rPr lang="en-US" i="1">
                        <a:solidFill>
                          <a:schemeClr val="bg1"/>
                        </a:solidFill>
                        <a:latin typeface="Cambria Math"/>
                      </a:rPr>
                      <m:t>𝑎</m:t>
                    </m:r>
                    <m:r>
                      <a:rPr lang="en-US" i="1">
                        <a:solidFill>
                          <a:schemeClr val="bg1"/>
                        </a:solidFill>
                        <a:latin typeface="Cambria Math"/>
                      </a:rPr>
                      <m:t>≤</m:t>
                    </m:r>
                    <m:r>
                      <a:rPr lang="en-US" i="1">
                        <a:solidFill>
                          <a:schemeClr val="bg1"/>
                        </a:solidFill>
                        <a:latin typeface="Cambria Math"/>
                      </a:rPr>
                      <m:t>𝑐</m:t>
                    </m:r>
                    <m:r>
                      <a:rPr lang="en-US" i="1">
                        <a:solidFill>
                          <a:schemeClr val="bg1"/>
                        </a:solidFill>
                        <a:latin typeface="Cambria Math"/>
                      </a:rPr>
                      <m:t>∨</m:t>
                    </m:r>
                    <m:r>
                      <a:rPr lang="en-US" i="1">
                        <a:solidFill>
                          <a:schemeClr val="bg1"/>
                        </a:solidFill>
                        <a:latin typeface="Cambria Math"/>
                      </a:rPr>
                      <m:t>𝑏</m:t>
                    </m:r>
                    <m:r>
                      <a:rPr lang="en-US" i="1">
                        <a:solidFill>
                          <a:schemeClr val="bg1"/>
                        </a:solidFill>
                        <a:latin typeface="Cambria Math"/>
                      </a:rPr>
                      <m:t>≤</m:t>
                    </m:r>
                    <m:r>
                      <a:rPr lang="en-US" i="1">
                        <a:solidFill>
                          <a:schemeClr val="bg1"/>
                        </a:solidFill>
                        <a:latin typeface="Cambria Math"/>
                      </a:rPr>
                      <m:t>𝑑</m:t>
                    </m:r>
                  </m:oMath>
                </a14:m>
                <a:r>
                  <a:rPr lang="en-US" dirty="0" smtClean="0">
                    <a:solidFill>
                      <a:schemeClr val="bg1"/>
                    </a:solidFill>
                  </a:rPr>
                  <a:t> </a:t>
                </a:r>
                <a:endParaRPr lang="en-US"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154125" y="3276600"/>
                <a:ext cx="6307368" cy="928267"/>
              </a:xfrm>
              <a:prstGeom prst="rect">
                <a:avLst/>
              </a:prstGeom>
              <a:blipFill rotWithShape="1">
                <a:blip r:embed="rId5"/>
                <a:stretch>
                  <a:fillRect b="-4605"/>
                </a:stretch>
              </a:blipFill>
            </p:spPr>
            <p:txBody>
              <a:bodyPr/>
              <a:lstStyle/>
              <a:p>
                <a:r>
                  <a:rPr lang="en-US">
                    <a:noFill/>
                  </a:rPr>
                  <a:t> </a:t>
                </a:r>
              </a:p>
            </p:txBody>
          </p:sp>
        </mc:Fallback>
      </mc:AlternateContent>
      <p:sp>
        <p:nvSpPr>
          <p:cNvPr id="9" name="Rectangle 8"/>
          <p:cNvSpPr/>
          <p:nvPr/>
        </p:nvSpPr>
        <p:spPr>
          <a:xfrm>
            <a:off x="152400" y="3291602"/>
            <a:ext cx="1518429" cy="369332"/>
          </a:xfrm>
          <a:prstGeom prst="rect">
            <a:avLst/>
          </a:prstGeom>
        </p:spPr>
        <p:txBody>
          <a:bodyPr wrap="none">
            <a:spAutoFit/>
          </a:bodyPr>
          <a:lstStyle/>
          <a:p>
            <a:pPr defTabSz="914363" fontAlgn="auto">
              <a:spcBef>
                <a:spcPts val="0"/>
              </a:spcBef>
              <a:spcAft>
                <a:spcPts val="0"/>
              </a:spcAft>
              <a:defRPr/>
            </a:pPr>
            <a:r>
              <a:rPr lang="en-US" b="1" dirty="0">
                <a:solidFill>
                  <a:schemeClr val="bg1"/>
                </a:solidFill>
              </a:rPr>
              <a:t>T</a:t>
            </a:r>
            <a:r>
              <a:rPr lang="en-US" dirty="0">
                <a:solidFill>
                  <a:schemeClr val="bg1"/>
                </a:solidFill>
              </a:rPr>
              <a:t>- Propagate</a:t>
            </a:r>
            <a:endParaRPr lang="en-US" dirty="0"/>
          </a:p>
        </p:txBody>
      </p:sp>
    </p:spTree>
    <p:extLst>
      <p:ext uri="{BB962C8B-B14F-4D97-AF65-F5344CB8AC3E}">
        <p14:creationId xmlns:p14="http://schemas.microsoft.com/office/powerpoint/2010/main" val="1672261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37217" y="2286000"/>
            <a:ext cx="7410683" cy="1323439"/>
          </a:xfrm>
          <a:prstGeom prst="rect">
            <a:avLst/>
          </a:prstGeom>
          <a:noFill/>
        </p:spPr>
        <p:txBody>
          <a:bodyPr wrap="none" rtlCol="0">
            <a:spAutoFit/>
          </a:bodyPr>
          <a:lstStyle/>
          <a:p>
            <a:r>
              <a:rPr lang="en-US" sz="4000" b="1" dirty="0" smtClean="0">
                <a:solidFill>
                  <a:srgbClr val="C00000"/>
                </a:solidFill>
              </a:rPr>
              <a:t>Theory Solver: </a:t>
            </a:r>
            <a:r>
              <a:rPr lang="en-US" sz="4000" b="1" dirty="0" smtClean="0">
                <a:solidFill>
                  <a:srgbClr val="0070C0"/>
                </a:solidFill>
              </a:rPr>
              <a:t>Optimization, </a:t>
            </a:r>
            <a:br>
              <a:rPr lang="en-US" sz="4000" b="1" dirty="0" smtClean="0">
                <a:solidFill>
                  <a:srgbClr val="0070C0"/>
                </a:solidFill>
              </a:rPr>
            </a:br>
            <a:r>
              <a:rPr lang="en-US" sz="4000" b="1" dirty="0" smtClean="0">
                <a:solidFill>
                  <a:srgbClr val="0070C0"/>
                </a:solidFill>
              </a:rPr>
              <a:t>				Partial Orders</a:t>
            </a:r>
          </a:p>
        </p:txBody>
      </p:sp>
      <p:sp>
        <p:nvSpPr>
          <p:cNvPr id="4" name="TextBox 3"/>
          <p:cNvSpPr txBox="1"/>
          <p:nvPr/>
        </p:nvSpPr>
        <p:spPr>
          <a:xfrm>
            <a:off x="2057400" y="4267200"/>
            <a:ext cx="6186694" cy="707886"/>
          </a:xfrm>
          <a:prstGeom prst="rect">
            <a:avLst/>
          </a:prstGeom>
          <a:noFill/>
        </p:spPr>
        <p:txBody>
          <a:bodyPr wrap="none" rtlCol="0">
            <a:spAutoFit/>
          </a:bodyPr>
          <a:lstStyle/>
          <a:p>
            <a:r>
              <a:rPr lang="en-US" sz="4000" b="1" dirty="0" smtClean="0">
                <a:solidFill>
                  <a:srgbClr val="C00000"/>
                </a:solidFill>
              </a:rPr>
              <a:t>Reduction: </a:t>
            </a:r>
            <a:r>
              <a:rPr lang="en-US" sz="4000" b="1" dirty="0" smtClean="0">
                <a:solidFill>
                  <a:srgbClr val="0070C0"/>
                </a:solidFill>
              </a:rPr>
              <a:t>Object Types</a:t>
            </a:r>
          </a:p>
        </p:txBody>
      </p:sp>
      <p:sp>
        <p:nvSpPr>
          <p:cNvPr id="5" name="TextBox 4"/>
          <p:cNvSpPr txBox="1"/>
          <p:nvPr/>
        </p:nvSpPr>
        <p:spPr>
          <a:xfrm>
            <a:off x="2057400" y="5769114"/>
            <a:ext cx="4116833" cy="707886"/>
          </a:xfrm>
          <a:prstGeom prst="rect">
            <a:avLst/>
          </a:prstGeom>
          <a:noFill/>
        </p:spPr>
        <p:txBody>
          <a:bodyPr wrap="none" rtlCol="0">
            <a:spAutoFit/>
          </a:bodyPr>
          <a:lstStyle/>
          <a:p>
            <a:r>
              <a:rPr lang="en-US" sz="4000" b="1" dirty="0" smtClean="0">
                <a:solidFill>
                  <a:srgbClr val="C00000"/>
                </a:solidFill>
              </a:rPr>
              <a:t>Saturation: </a:t>
            </a:r>
            <a:r>
              <a:rPr lang="en-US" sz="4000" b="1" dirty="0" smtClean="0">
                <a:solidFill>
                  <a:srgbClr val="0070C0"/>
                </a:solidFill>
              </a:rPr>
              <a:t>HOL</a:t>
            </a:r>
          </a:p>
        </p:txBody>
      </p:sp>
      <p:sp>
        <p:nvSpPr>
          <p:cNvPr id="9" name="Title 1"/>
          <p:cNvSpPr>
            <a:spLocks noGrp="1"/>
          </p:cNvSpPr>
          <p:nvPr>
            <p:ph type="title"/>
          </p:nvPr>
        </p:nvSpPr>
        <p:spPr>
          <a:xfrm>
            <a:off x="381000" y="230189"/>
            <a:ext cx="8382000" cy="750887"/>
          </a:xfrm>
        </p:spPr>
        <p:txBody>
          <a:bodyPr/>
          <a:lstStyle/>
          <a:p>
            <a:r>
              <a:rPr lang="en-US" dirty="0" smtClean="0"/>
              <a:t>We review three methods:</a:t>
            </a:r>
            <a:endParaRPr lang="en-US" dirty="0"/>
          </a:p>
        </p:txBody>
      </p:sp>
    </p:spTree>
    <p:extLst>
      <p:ext uri="{BB962C8B-B14F-4D97-AF65-F5344CB8AC3E}">
        <p14:creationId xmlns:p14="http://schemas.microsoft.com/office/powerpoint/2010/main" val="79336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124402"/>
            <a:ext cx="9144000" cy="609398"/>
          </a:xfrm>
        </p:spPr>
        <p:txBody>
          <a:bodyPr/>
          <a:lstStyle/>
          <a:p>
            <a:pPr marL="0" indent="0" algn="ctr">
              <a:buNone/>
            </a:pPr>
            <a:r>
              <a:rPr lang="en-US" sz="4400" b="1" dirty="0" smtClean="0"/>
              <a:t>How does Z3 enable </a:t>
            </a:r>
            <a:r>
              <a:rPr lang="en-US" sz="4400" b="1" i="1" dirty="0" smtClean="0"/>
              <a:t>T </a:t>
            </a:r>
            <a:r>
              <a:rPr lang="en-US" sz="4400" b="1" dirty="0" smtClean="0"/>
              <a:t>solvers?</a:t>
            </a:r>
            <a:endParaRPr lang="en-US" sz="4400" b="1" dirty="0"/>
          </a:p>
        </p:txBody>
      </p:sp>
    </p:spTree>
    <p:extLst>
      <p:ext uri="{BB962C8B-B14F-4D97-AF65-F5344CB8AC3E}">
        <p14:creationId xmlns:p14="http://schemas.microsoft.com/office/powerpoint/2010/main" val="316404790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1538" y="1612052"/>
            <a:ext cx="4462462" cy="5245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230189"/>
            <a:ext cx="8382000" cy="747897"/>
          </a:xfrm>
        </p:spPr>
        <p:txBody>
          <a:bodyPr/>
          <a:lstStyle/>
          <a:p>
            <a:r>
              <a:rPr lang="en-US" dirty="0" smtClean="0"/>
              <a:t>DPLL(T) Solver Interaction </a:t>
            </a:r>
            <a:endParaRPr lang="en-US" dirty="0"/>
          </a:p>
        </p:txBody>
      </p:sp>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5579671" y="4618680"/>
              <a:ext cx="821520" cy="29520"/>
            </p14:xfrm>
          </p:contentPart>
        </mc:Choice>
        <mc:Fallback xmlns="">
          <p:pic>
            <p:nvPicPr>
              <p:cNvPr id="14" name="Ink 13"/>
              <p:cNvPicPr/>
              <p:nvPr/>
            </p:nvPicPr>
            <p:blipFill>
              <a:blip r:embed="rId4"/>
              <a:stretch>
                <a:fillRect/>
              </a:stretch>
            </p:blipFill>
            <p:spPr>
              <a:xfrm>
                <a:off x="5531812" y="4522560"/>
                <a:ext cx="917238"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5009791" y="5486400"/>
              <a:ext cx="702360" cy="25560"/>
            </p14:xfrm>
          </p:contentPart>
        </mc:Choice>
        <mc:Fallback xmlns="">
          <p:pic>
            <p:nvPicPr>
              <p:cNvPr id="15" name="Ink 14"/>
              <p:cNvPicPr/>
              <p:nvPr/>
            </p:nvPicPr>
            <p:blipFill>
              <a:blip r:embed="rId6"/>
              <a:stretch>
                <a:fillRect/>
              </a:stretch>
            </p:blipFill>
            <p:spPr>
              <a:xfrm>
                <a:off x="4961936" y="5390280"/>
                <a:ext cx="798071"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p14:cNvContentPartPr/>
              <p14:nvPr/>
            </p14:nvContentPartPr>
            <p14:xfrm>
              <a:off x="4996111" y="3156120"/>
              <a:ext cx="994320" cy="44280"/>
            </p14:xfrm>
          </p:contentPart>
        </mc:Choice>
        <mc:Fallback xmlns="">
          <p:pic>
            <p:nvPicPr>
              <p:cNvPr id="16" name="Ink 15"/>
              <p:cNvPicPr/>
              <p:nvPr/>
            </p:nvPicPr>
            <p:blipFill>
              <a:blip r:embed="rId8"/>
              <a:stretch>
                <a:fillRect/>
              </a:stretch>
            </p:blipFill>
            <p:spPr>
              <a:xfrm>
                <a:off x="4948231" y="3059212"/>
                <a:ext cx="1090080" cy="23809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p14:cNvContentPartPr/>
              <p14:nvPr/>
            </p14:nvContentPartPr>
            <p14:xfrm>
              <a:off x="5029080" y="2971800"/>
              <a:ext cx="4086720" cy="39960"/>
            </p14:xfrm>
          </p:contentPart>
        </mc:Choice>
        <mc:Fallback xmlns="">
          <p:pic>
            <p:nvPicPr>
              <p:cNvPr id="18" name="Ink 17"/>
              <p:cNvPicPr/>
              <p:nvPr/>
            </p:nvPicPr>
            <p:blipFill>
              <a:blip r:embed="rId10"/>
              <a:stretch>
                <a:fillRect/>
              </a:stretch>
            </p:blipFill>
            <p:spPr>
              <a:xfrm>
                <a:off x="4981200" y="2874806"/>
                <a:ext cx="4182480" cy="233948"/>
              </a:xfrm>
              <a:prstGeom prst="rect">
                <a:avLst/>
              </a:prstGeom>
            </p:spPr>
          </p:pic>
        </mc:Fallback>
      </mc:AlternateContent>
      <p:sp>
        <p:nvSpPr>
          <p:cNvPr id="26" name="TextBox 25"/>
          <p:cNvSpPr txBox="1"/>
          <p:nvPr/>
        </p:nvSpPr>
        <p:spPr>
          <a:xfrm>
            <a:off x="639417" y="2450068"/>
            <a:ext cx="3309560" cy="3970318"/>
          </a:xfrm>
          <a:prstGeom prst="rect">
            <a:avLst/>
          </a:prstGeom>
          <a:solidFill>
            <a:schemeClr val="tx2">
              <a:alpha val="0"/>
            </a:schemeClr>
          </a:solidFill>
        </p:spPr>
        <p:txBody>
          <a:bodyPr wrap="none" rtlCol="0">
            <a:spAutoFit/>
          </a:bodyPr>
          <a:lstStyle/>
          <a:p>
            <a:r>
              <a:rPr lang="en-US" b="1" dirty="0" smtClean="0">
                <a:solidFill>
                  <a:schemeClr val="accent5"/>
                </a:solidFill>
              </a:rPr>
              <a:t>Calls into DPLL engine</a:t>
            </a:r>
          </a:p>
          <a:p>
            <a:endParaRPr lang="en-US" b="1" dirty="0">
              <a:solidFill>
                <a:schemeClr val="accent5"/>
              </a:solidFill>
            </a:endParaRPr>
          </a:p>
          <a:p>
            <a:r>
              <a:rPr lang="en-US" b="1" dirty="0">
                <a:solidFill>
                  <a:srgbClr val="00FF00"/>
                </a:solidFill>
              </a:rPr>
              <a:t>T-Propagate</a:t>
            </a:r>
          </a:p>
          <a:p>
            <a:endParaRPr lang="en-US" b="1" dirty="0" smtClean="0">
              <a:solidFill>
                <a:schemeClr val="accent5"/>
              </a:solidFill>
            </a:endParaRPr>
          </a:p>
          <a:p>
            <a:endParaRPr lang="en-US" b="1" dirty="0" smtClean="0">
              <a:solidFill>
                <a:schemeClr val="accent5"/>
              </a:solidFill>
            </a:endParaRPr>
          </a:p>
          <a:p>
            <a:endParaRPr lang="en-US" b="1" dirty="0">
              <a:solidFill>
                <a:schemeClr val="accent5"/>
              </a:solidFill>
            </a:endParaRPr>
          </a:p>
          <a:p>
            <a:endParaRPr lang="en-US" b="1" dirty="0" smtClean="0">
              <a:solidFill>
                <a:schemeClr val="accent5"/>
              </a:solidFill>
            </a:endParaRPr>
          </a:p>
          <a:p>
            <a:r>
              <a:rPr lang="en-US" b="1" dirty="0" smtClean="0">
                <a:solidFill>
                  <a:srgbClr val="16DADA"/>
                </a:solidFill>
              </a:rPr>
              <a:t>T-Conflict</a:t>
            </a:r>
          </a:p>
          <a:p>
            <a:endParaRPr lang="en-US" b="1" dirty="0">
              <a:solidFill>
                <a:srgbClr val="16DADA"/>
              </a:solidFill>
            </a:endParaRPr>
          </a:p>
          <a:p>
            <a:endParaRPr lang="en-US" b="1" dirty="0" smtClean="0">
              <a:solidFill>
                <a:srgbClr val="16DADA"/>
              </a:solidFill>
            </a:endParaRPr>
          </a:p>
          <a:p>
            <a:endParaRPr lang="en-US" b="1" dirty="0">
              <a:solidFill>
                <a:srgbClr val="16DADA"/>
              </a:solidFill>
            </a:endParaRPr>
          </a:p>
          <a:p>
            <a:endParaRPr lang="en-US" b="1" dirty="0" smtClean="0">
              <a:solidFill>
                <a:srgbClr val="16DADA"/>
              </a:solidFill>
            </a:endParaRPr>
          </a:p>
          <a:p>
            <a:endParaRPr lang="en-US" b="1" dirty="0">
              <a:solidFill>
                <a:srgbClr val="16DADA"/>
              </a:solidFill>
            </a:endParaRPr>
          </a:p>
          <a:p>
            <a:r>
              <a:rPr lang="en-US" b="1" dirty="0">
                <a:solidFill>
                  <a:schemeClr val="accent6">
                    <a:lumMod val="60000"/>
                    <a:lumOff val="40000"/>
                  </a:schemeClr>
                </a:solidFill>
              </a:rPr>
              <a:t>Callbacks from DPLL </a:t>
            </a:r>
            <a:r>
              <a:rPr lang="en-US" b="1" dirty="0" smtClean="0">
                <a:solidFill>
                  <a:schemeClr val="accent6">
                    <a:lumMod val="60000"/>
                    <a:lumOff val="40000"/>
                  </a:schemeClr>
                </a:solidFill>
              </a:rPr>
              <a:t>engine</a:t>
            </a:r>
            <a:endParaRPr lang="en-US" b="1" dirty="0">
              <a:solidFill>
                <a:schemeClr val="accent6">
                  <a:lumMod val="60000"/>
                  <a:lumOff val="40000"/>
                </a:schemeClr>
              </a:solidFill>
            </a:endParaRPr>
          </a:p>
        </p:txBody>
      </p:sp>
      <mc:AlternateContent xmlns:mc="http://schemas.openxmlformats.org/markup-compatibility/2006" xmlns:p14="http://schemas.microsoft.com/office/powerpoint/2010/main">
        <mc:Choice Requires="p14">
          <p:contentPart p14:bwMode="auto" r:id="rId11">
            <p14:nvContentPartPr>
              <p14:cNvPr id="24" name="Ink 23"/>
              <p14:cNvContentPartPr/>
              <p14:nvPr/>
            </p14:nvContentPartPr>
            <p14:xfrm>
              <a:off x="5391240" y="6096000"/>
              <a:ext cx="1314360" cy="14400"/>
            </p14:xfrm>
          </p:contentPart>
        </mc:Choice>
        <mc:Fallback xmlns="">
          <p:pic>
            <p:nvPicPr>
              <p:cNvPr id="24" name="Ink 23"/>
              <p:cNvPicPr/>
              <p:nvPr/>
            </p:nvPicPr>
            <p:blipFill>
              <a:blip r:embed="rId12"/>
              <a:stretch>
                <a:fillRect/>
              </a:stretch>
            </p:blipFill>
            <p:spPr>
              <a:xfrm>
                <a:off x="5343373" y="5999880"/>
                <a:ext cx="1410094"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p14:cNvContentPartPr/>
              <p14:nvPr/>
            </p14:nvContentPartPr>
            <p14:xfrm>
              <a:off x="5410200" y="6248400"/>
              <a:ext cx="1042920" cy="14040"/>
            </p14:xfrm>
          </p:contentPart>
        </mc:Choice>
        <mc:Fallback xmlns="">
          <p:pic>
            <p:nvPicPr>
              <p:cNvPr id="25" name="Ink 24"/>
              <p:cNvPicPr/>
              <p:nvPr/>
            </p:nvPicPr>
            <p:blipFill>
              <a:blip r:embed="rId14"/>
              <a:stretch>
                <a:fillRect/>
              </a:stretch>
            </p:blipFill>
            <p:spPr>
              <a:xfrm>
                <a:off x="5362320" y="6149751"/>
                <a:ext cx="1138680" cy="21096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p14:cNvContentPartPr/>
              <p14:nvPr/>
            </p14:nvContentPartPr>
            <p14:xfrm>
              <a:off x="5371950" y="6489383"/>
              <a:ext cx="510120" cy="25920"/>
            </p14:xfrm>
          </p:contentPart>
        </mc:Choice>
        <mc:Fallback xmlns="">
          <p:pic>
            <p:nvPicPr>
              <p:cNvPr id="27" name="Ink 26"/>
              <p:cNvPicPr/>
              <p:nvPr/>
            </p:nvPicPr>
            <p:blipFill>
              <a:blip r:embed="rId16"/>
              <a:stretch>
                <a:fillRect/>
              </a:stretch>
            </p:blipFill>
            <p:spPr>
              <a:xfrm>
                <a:off x="5324070" y="6393623"/>
                <a:ext cx="6058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p14:cNvContentPartPr/>
              <p14:nvPr/>
            </p14:nvContentPartPr>
            <p14:xfrm>
              <a:off x="5387040" y="6629400"/>
              <a:ext cx="556560" cy="720"/>
            </p14:xfrm>
          </p:contentPart>
        </mc:Choice>
        <mc:Fallback xmlns="">
          <p:pic>
            <p:nvPicPr>
              <p:cNvPr id="28" name="Ink 27"/>
              <p:cNvPicPr/>
              <p:nvPr/>
            </p:nvPicPr>
            <p:blipFill>
              <a:blip r:embed="rId18"/>
              <a:stretch>
                <a:fillRect/>
              </a:stretch>
            </p:blipFill>
            <p:spPr>
              <a:xfrm>
                <a:off x="5339160" y="6437160"/>
                <a:ext cx="6523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p14:cNvContentPartPr/>
              <p14:nvPr/>
            </p14:nvContentPartPr>
            <p14:xfrm>
              <a:off x="5395440" y="6400800"/>
              <a:ext cx="471960" cy="31680"/>
            </p14:xfrm>
          </p:contentPart>
        </mc:Choice>
        <mc:Fallback xmlns="">
          <p:pic>
            <p:nvPicPr>
              <p:cNvPr id="29" name="Ink 28"/>
              <p:cNvPicPr/>
              <p:nvPr/>
            </p:nvPicPr>
            <p:blipFill>
              <a:blip r:embed="rId20"/>
              <a:stretch>
                <a:fillRect/>
              </a:stretch>
            </p:blipFill>
            <p:spPr>
              <a:xfrm>
                <a:off x="5347560" y="6304680"/>
                <a:ext cx="5677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p14:cNvContentPartPr/>
              <p14:nvPr/>
            </p14:nvContentPartPr>
            <p14:xfrm>
              <a:off x="5734110" y="6532223"/>
              <a:ext cx="152280" cy="25920"/>
            </p14:xfrm>
          </p:contentPart>
        </mc:Choice>
        <mc:Fallback xmlns="">
          <p:pic>
            <p:nvPicPr>
              <p:cNvPr id="30" name="Ink 29"/>
              <p:cNvPicPr/>
              <p:nvPr/>
            </p:nvPicPr>
            <p:blipFill>
              <a:blip r:embed="rId22"/>
              <a:stretch>
                <a:fillRect/>
              </a:stretch>
            </p:blipFill>
            <p:spPr>
              <a:xfrm>
                <a:off x="5686230" y="6436463"/>
                <a:ext cx="248400" cy="217800"/>
              </a:xfrm>
              <a:prstGeom prst="rect">
                <a:avLst/>
              </a:prstGeom>
            </p:spPr>
          </p:pic>
        </mc:Fallback>
      </mc:AlternateContent>
      <p:grpSp>
        <p:nvGrpSpPr>
          <p:cNvPr id="4" name="Group 3"/>
          <p:cNvGrpSpPr/>
          <p:nvPr/>
        </p:nvGrpSpPr>
        <p:grpSpPr>
          <a:xfrm>
            <a:off x="575297" y="2834198"/>
            <a:ext cx="3373680" cy="3139321"/>
            <a:chOff x="1375682" y="0"/>
            <a:chExt cx="3373680" cy="3139321"/>
          </a:xfrm>
        </p:grpSpPr>
        <p:sp>
          <p:nvSpPr>
            <p:cNvPr id="17" name="TextBox 16"/>
            <p:cNvSpPr txBox="1"/>
            <p:nvPr/>
          </p:nvSpPr>
          <p:spPr>
            <a:xfrm>
              <a:off x="1375682" y="0"/>
              <a:ext cx="3373680" cy="3139321"/>
            </a:xfrm>
            <a:prstGeom prst="rect">
              <a:avLst/>
            </a:prstGeom>
            <a:noFill/>
          </p:spPr>
          <p:txBody>
            <a:bodyPr wrap="none" rtlCol="0">
              <a:spAutoFit/>
            </a:bodyPr>
            <a:lstStyle/>
            <a:p>
              <a:r>
                <a:rPr lang="en-US" b="1" dirty="0">
                  <a:solidFill>
                    <a:schemeClr val="accent6">
                      <a:lumMod val="60000"/>
                      <a:lumOff val="40000"/>
                    </a:schemeClr>
                  </a:solidFill>
                </a:rPr>
                <a:t>Callbacks from DPLL </a:t>
              </a:r>
              <a:r>
                <a:rPr lang="en-US" b="1" dirty="0" smtClean="0">
                  <a:solidFill>
                    <a:schemeClr val="accent6">
                      <a:lumMod val="60000"/>
                      <a:lumOff val="40000"/>
                    </a:schemeClr>
                  </a:solidFill>
                </a:rPr>
                <a:t>engine </a:t>
              </a:r>
              <a:br>
                <a:rPr lang="en-US" b="1" dirty="0" smtClean="0">
                  <a:solidFill>
                    <a:schemeClr val="accent6">
                      <a:lumMod val="60000"/>
                      <a:lumOff val="40000"/>
                    </a:schemeClr>
                  </a:solidFill>
                </a:rPr>
              </a:br>
              <a:r>
                <a:rPr lang="en-US" b="1" dirty="0" smtClean="0">
                  <a:solidFill>
                    <a:schemeClr val="accent6">
                      <a:lumMod val="60000"/>
                      <a:lumOff val="40000"/>
                    </a:schemeClr>
                  </a:solidFill>
                </a:rPr>
                <a:t>with new assignment</a:t>
              </a:r>
            </a:p>
            <a:p>
              <a:endParaRPr lang="en-US" b="1" dirty="0">
                <a:solidFill>
                  <a:schemeClr val="accent6">
                    <a:lumMod val="60000"/>
                    <a:lumOff val="40000"/>
                  </a:schemeClr>
                </a:solidFill>
              </a:endParaRPr>
            </a:p>
            <a:p>
              <a:endParaRPr lang="en-US" b="1" dirty="0" smtClean="0">
                <a:solidFill>
                  <a:schemeClr val="accent5"/>
                </a:solidFill>
              </a:endParaRPr>
            </a:p>
            <a:p>
              <a:r>
                <a:rPr lang="en-US" b="1" dirty="0" smtClean="0">
                  <a:solidFill>
                    <a:srgbClr val="00FF00"/>
                  </a:solidFill>
                </a:rPr>
                <a:t>T-Propagate</a:t>
              </a:r>
            </a:p>
            <a:p>
              <a:endParaRPr lang="en-US" b="1" dirty="0">
                <a:solidFill>
                  <a:srgbClr val="00FF00"/>
                </a:solidFill>
              </a:endParaRPr>
            </a:p>
            <a:p>
              <a:endParaRPr lang="en-US" b="1" dirty="0" smtClean="0">
                <a:solidFill>
                  <a:srgbClr val="00FF00"/>
                </a:solidFill>
              </a:endParaRPr>
            </a:p>
            <a:p>
              <a:r>
                <a:rPr lang="en-US" b="1" dirty="0" smtClean="0">
                  <a:solidFill>
                    <a:srgbClr val="16DADA"/>
                  </a:solidFill>
                </a:rPr>
                <a:t>T-Conflict</a:t>
              </a:r>
              <a:endParaRPr lang="en-US" b="1" dirty="0">
                <a:solidFill>
                  <a:srgbClr val="00FF00"/>
                </a:solidFill>
              </a:endParaRPr>
            </a:p>
            <a:p>
              <a:endParaRPr lang="en-US" b="1" dirty="0" smtClean="0">
                <a:solidFill>
                  <a:schemeClr val="accent5"/>
                </a:solidFill>
              </a:endParaRPr>
            </a:p>
            <a:p>
              <a:endParaRPr lang="en-US" b="1" dirty="0" smtClean="0">
                <a:solidFill>
                  <a:schemeClr val="accent5"/>
                </a:solidFill>
              </a:endParaRPr>
            </a:p>
            <a:p>
              <a:r>
                <a:rPr lang="en-US" b="1" dirty="0" smtClean="0">
                  <a:solidFill>
                    <a:schemeClr val="accent5"/>
                  </a:solidFill>
                </a:rPr>
                <a:t>Calls into DPLL engine</a:t>
              </a:r>
            </a:p>
          </p:txBody>
        </p:sp>
        <p:sp>
          <p:nvSpPr>
            <p:cNvPr id="3" name="Down Arrow 2"/>
            <p:cNvSpPr/>
            <p:nvPr/>
          </p:nvSpPr>
          <p:spPr bwMode="auto">
            <a:xfrm>
              <a:off x="2590800" y="685800"/>
              <a:ext cx="471722" cy="45720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Down Arrow 18"/>
            <p:cNvSpPr/>
            <p:nvPr/>
          </p:nvSpPr>
          <p:spPr bwMode="auto">
            <a:xfrm>
              <a:off x="2576278" y="1524000"/>
              <a:ext cx="471722" cy="45720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Down Arrow 19"/>
            <p:cNvSpPr/>
            <p:nvPr/>
          </p:nvSpPr>
          <p:spPr bwMode="auto">
            <a:xfrm>
              <a:off x="2576278" y="2221468"/>
              <a:ext cx="471722" cy="45720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spTree>
    <p:extLst>
      <p:ext uri="{BB962C8B-B14F-4D97-AF65-F5344CB8AC3E}">
        <p14:creationId xmlns:p14="http://schemas.microsoft.com/office/powerpoint/2010/main" val="203451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314" y="3124200"/>
            <a:ext cx="7690115" cy="1495794"/>
          </a:xfrm>
        </p:spPr>
        <p:txBody>
          <a:bodyPr/>
          <a:lstStyle/>
          <a:p>
            <a:r>
              <a:rPr lang="en-US" dirty="0" smtClean="0"/>
              <a:t>Partial Orders &amp;</a:t>
            </a:r>
            <a:br>
              <a:rPr lang="en-US" dirty="0" smtClean="0"/>
            </a:br>
            <a:r>
              <a:rPr lang="en-US" dirty="0"/>
              <a:t>	</a:t>
            </a:r>
            <a:r>
              <a:rPr lang="en-US" dirty="0" smtClean="0"/>
              <a:t>Object </a:t>
            </a:r>
            <a:r>
              <a:rPr lang="en-US" dirty="0" err="1" smtClean="0"/>
              <a:t>Hierarcies</a:t>
            </a:r>
            <a:endParaRPr lang="en-US" dirty="0"/>
          </a:p>
        </p:txBody>
      </p:sp>
      <p:sp>
        <p:nvSpPr>
          <p:cNvPr id="5" name="Subtitle 4"/>
          <p:cNvSpPr>
            <a:spLocks noGrp="1"/>
          </p:cNvSpPr>
          <p:nvPr>
            <p:ph type="subTitle" idx="1"/>
          </p:nvPr>
        </p:nvSpPr>
        <p:spPr>
          <a:xfrm>
            <a:off x="3526087" y="5498153"/>
            <a:ext cx="6268065" cy="470898"/>
          </a:xfrm>
        </p:spPr>
        <p:txBody>
          <a:bodyPr/>
          <a:lstStyle/>
          <a:p>
            <a:r>
              <a:rPr lang="en-US" dirty="0" smtClean="0"/>
              <a:t>Acyclic graphs and SMT</a:t>
            </a:r>
            <a:endParaRPr lang="en-US" dirty="0"/>
          </a:p>
        </p:txBody>
      </p:sp>
      <p:grpSp>
        <p:nvGrpSpPr>
          <p:cNvPr id="28" name="Group 27"/>
          <p:cNvGrpSpPr/>
          <p:nvPr/>
        </p:nvGrpSpPr>
        <p:grpSpPr>
          <a:xfrm>
            <a:off x="5029200" y="838200"/>
            <a:ext cx="4876800" cy="2424236"/>
            <a:chOff x="302170" y="1097187"/>
            <a:chExt cx="7754910" cy="4720517"/>
          </a:xfrm>
        </p:grpSpPr>
        <p:sp>
          <p:nvSpPr>
            <p:cNvPr id="30" name="Rounded Rectangle 29"/>
            <p:cNvSpPr/>
            <p:nvPr/>
          </p:nvSpPr>
          <p:spPr bwMode="auto">
            <a:xfrm>
              <a:off x="3124200" y="1752600"/>
              <a:ext cx="1905000" cy="91440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New</a:t>
              </a: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Theory</a:t>
              </a:r>
            </a:p>
          </p:txBody>
        </p:sp>
        <p:sp>
          <p:nvSpPr>
            <p:cNvPr id="31" name="Rounded Rectangle 30"/>
            <p:cNvSpPr/>
            <p:nvPr/>
          </p:nvSpPr>
          <p:spPr bwMode="auto">
            <a:xfrm>
              <a:off x="5867400" y="3505200"/>
              <a:ext cx="1905000" cy="91440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New</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Theory</a:t>
              </a:r>
            </a:p>
          </p:txBody>
        </p:sp>
        <p:sp>
          <p:nvSpPr>
            <p:cNvPr id="32" name="Rounded Rectangle 31"/>
            <p:cNvSpPr/>
            <p:nvPr/>
          </p:nvSpPr>
          <p:spPr bwMode="auto">
            <a:xfrm>
              <a:off x="381000" y="3534139"/>
              <a:ext cx="1905000" cy="914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New</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Theory</a:t>
              </a:r>
            </a:p>
          </p:txBody>
        </p:sp>
        <p:cxnSp>
          <p:nvCxnSpPr>
            <p:cNvPr id="33" name="Straight Arrow Connector 32"/>
            <p:cNvCxnSpPr/>
            <p:nvPr/>
          </p:nvCxnSpPr>
          <p:spPr>
            <a:xfrm>
              <a:off x="2362200" y="3733800"/>
              <a:ext cx="1219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p:cNvCxnSpPr/>
            <p:nvPr/>
          </p:nvCxnSpPr>
          <p:spPr>
            <a:xfrm>
              <a:off x="2286000" y="4191000"/>
              <a:ext cx="1219200" cy="0"/>
            </a:xfrm>
            <a:prstGeom prst="straightConnector1">
              <a:avLst/>
            </a:prstGeom>
            <a:ln>
              <a:headEnd type="stealth"/>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a:off x="4648200" y="3737113"/>
              <a:ext cx="1219200" cy="0"/>
            </a:xfrm>
            <a:prstGeom prst="straightConnector1">
              <a:avLst/>
            </a:prstGeom>
            <a:ln>
              <a:solidFill>
                <a:schemeClr val="tx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p:cNvCxnSpPr/>
            <p:nvPr/>
          </p:nvCxnSpPr>
          <p:spPr>
            <a:xfrm>
              <a:off x="4648200" y="4191000"/>
              <a:ext cx="1219200" cy="0"/>
            </a:xfrm>
            <a:prstGeom prst="straightConnector1">
              <a:avLst/>
            </a:prstGeom>
            <a:ln>
              <a:solidFill>
                <a:schemeClr val="tx1">
                  <a:lumMod val="75000"/>
                </a:schemeClr>
              </a:solidFill>
              <a:headEnd type="stealth"/>
              <a:tailEnd type="none"/>
            </a:ln>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a:off x="4055165" y="2743200"/>
              <a:ext cx="0" cy="838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Freeform 37"/>
            <p:cNvSpPr/>
            <p:nvPr/>
          </p:nvSpPr>
          <p:spPr bwMode="auto">
            <a:xfrm>
              <a:off x="3450649" y="4373217"/>
              <a:ext cx="1110770" cy="1047310"/>
            </a:xfrm>
            <a:custGeom>
              <a:avLst/>
              <a:gdLst>
                <a:gd name="connsiteX0" fmla="*/ 312968 w 1110770"/>
                <a:gd name="connsiteY0" fmla="*/ 0 h 1047310"/>
                <a:gd name="connsiteX1" fmla="*/ 8168 w 1110770"/>
                <a:gd name="connsiteY1" fmla="*/ 556592 h 1047310"/>
                <a:gd name="connsiteX2" fmla="*/ 604516 w 1110770"/>
                <a:gd name="connsiteY2" fmla="*/ 1046922 h 1047310"/>
                <a:gd name="connsiteX3" fmla="*/ 1108099 w 1110770"/>
                <a:gd name="connsiteY3" fmla="*/ 477079 h 1047310"/>
                <a:gd name="connsiteX4" fmla="*/ 816551 w 1110770"/>
                <a:gd name="connsiteY4" fmla="*/ 13253 h 1047310"/>
                <a:gd name="connsiteX5" fmla="*/ 816551 w 1110770"/>
                <a:gd name="connsiteY5" fmla="*/ 13253 h 1047310"/>
                <a:gd name="connsiteX6" fmla="*/ 816551 w 1110770"/>
                <a:gd name="connsiteY6" fmla="*/ 13253 h 104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770" h="1047310">
                  <a:moveTo>
                    <a:pt x="312968" y="0"/>
                  </a:moveTo>
                  <a:cubicBezTo>
                    <a:pt x="136272" y="191052"/>
                    <a:pt x="-40423" y="382105"/>
                    <a:pt x="8168" y="556592"/>
                  </a:cubicBezTo>
                  <a:cubicBezTo>
                    <a:pt x="56759" y="731079"/>
                    <a:pt x="421194" y="1060174"/>
                    <a:pt x="604516" y="1046922"/>
                  </a:cubicBezTo>
                  <a:cubicBezTo>
                    <a:pt x="787838" y="1033670"/>
                    <a:pt x="1072760" y="649357"/>
                    <a:pt x="1108099" y="477079"/>
                  </a:cubicBezTo>
                  <a:cubicBezTo>
                    <a:pt x="1143438" y="304801"/>
                    <a:pt x="816551" y="13253"/>
                    <a:pt x="816551" y="13253"/>
                  </a:cubicBezTo>
                  <a:lnTo>
                    <a:pt x="816551" y="13253"/>
                  </a:lnTo>
                  <a:lnTo>
                    <a:pt x="816551" y="13253"/>
                  </a:lnTo>
                </a:path>
              </a:pathLst>
            </a:custGeom>
            <a:noFill/>
            <a:ln w="44450">
              <a:solidFill>
                <a:schemeClr val="bg1"/>
              </a:solidFill>
              <a:headEnd type="none" w="med" len="med"/>
              <a:tailEnd type="triangle" w="med" len="med"/>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sp>
          <p:nvSpPr>
            <p:cNvPr id="39" name="TextBox 38"/>
            <p:cNvSpPr txBox="1"/>
            <p:nvPr/>
          </p:nvSpPr>
          <p:spPr>
            <a:xfrm>
              <a:off x="3581399" y="5448372"/>
              <a:ext cx="954107" cy="369332"/>
            </a:xfrm>
            <a:prstGeom prst="rect">
              <a:avLst/>
            </a:prstGeom>
            <a:noFill/>
          </p:spPr>
          <p:txBody>
            <a:bodyPr wrap="none" rtlCol="0">
              <a:spAutoFit/>
            </a:bodyPr>
            <a:lstStyle/>
            <a:p>
              <a:r>
                <a:rPr lang="en-US" b="1" dirty="0" smtClean="0">
                  <a:solidFill>
                    <a:schemeClr val="bg1"/>
                  </a:solidFill>
                </a:rPr>
                <a:t>Search</a:t>
              </a:r>
            </a:p>
          </p:txBody>
        </p:sp>
        <p:sp>
          <p:nvSpPr>
            <p:cNvPr id="40" name="TextBox 39"/>
            <p:cNvSpPr txBox="1"/>
            <p:nvPr/>
          </p:nvSpPr>
          <p:spPr>
            <a:xfrm>
              <a:off x="4124915" y="2508391"/>
              <a:ext cx="1741503" cy="719170"/>
            </a:xfrm>
            <a:prstGeom prst="rect">
              <a:avLst/>
            </a:prstGeom>
            <a:noFill/>
          </p:spPr>
          <p:txBody>
            <a:bodyPr wrap="none" rtlCol="0">
              <a:spAutoFit/>
            </a:bodyPr>
            <a:lstStyle/>
            <a:p>
              <a:r>
                <a:rPr lang="en-US" b="1" dirty="0" smtClean="0">
                  <a:solidFill>
                    <a:schemeClr val="tx2">
                      <a:lumMod val="85000"/>
                    </a:schemeClr>
                  </a:solidFill>
                </a:rPr>
                <a:t>Compile</a:t>
              </a:r>
            </a:p>
          </p:txBody>
        </p:sp>
        <p:sp>
          <p:nvSpPr>
            <p:cNvPr id="41" name="TextBox 40"/>
            <p:cNvSpPr txBox="1"/>
            <p:nvPr/>
          </p:nvSpPr>
          <p:spPr>
            <a:xfrm>
              <a:off x="4615640" y="3026102"/>
              <a:ext cx="1354048" cy="719170"/>
            </a:xfrm>
            <a:prstGeom prst="rect">
              <a:avLst/>
            </a:prstGeom>
            <a:noFill/>
            <a:ln>
              <a:noFill/>
            </a:ln>
          </p:spPr>
          <p:txBody>
            <a:bodyPr wrap="none" rtlCol="0">
              <a:spAutoFit/>
            </a:bodyPr>
            <a:lstStyle/>
            <a:p>
              <a:r>
                <a:rPr lang="en-US" b="1" dirty="0" smtClean="0">
                  <a:solidFill>
                    <a:schemeClr val="tx2">
                      <a:lumMod val="85000"/>
                    </a:schemeClr>
                  </a:solidFill>
                </a:rPr>
                <a:t>Model</a:t>
              </a:r>
            </a:p>
          </p:txBody>
        </p:sp>
        <p:sp>
          <p:nvSpPr>
            <p:cNvPr id="42" name="TextBox 41"/>
            <p:cNvSpPr txBox="1"/>
            <p:nvPr/>
          </p:nvSpPr>
          <p:spPr>
            <a:xfrm>
              <a:off x="4615640" y="4213126"/>
              <a:ext cx="1741503" cy="1258548"/>
            </a:xfrm>
            <a:prstGeom prst="rect">
              <a:avLst/>
            </a:prstGeom>
            <a:noFill/>
            <a:ln>
              <a:noFill/>
            </a:ln>
          </p:spPr>
          <p:txBody>
            <a:bodyPr wrap="none" rtlCol="0">
              <a:spAutoFit/>
            </a:bodyPr>
            <a:lstStyle/>
            <a:p>
              <a:r>
                <a:rPr lang="en-US" b="1" dirty="0" smtClean="0">
                  <a:solidFill>
                    <a:schemeClr val="tx2">
                      <a:lumMod val="85000"/>
                    </a:schemeClr>
                  </a:solidFill>
                </a:rPr>
                <a:t>Partial</a:t>
              </a:r>
            </a:p>
            <a:p>
              <a:r>
                <a:rPr lang="en-US" b="1" dirty="0" smtClean="0">
                  <a:solidFill>
                    <a:schemeClr val="tx2">
                      <a:lumMod val="85000"/>
                    </a:schemeClr>
                  </a:solidFill>
                </a:rPr>
                <a:t>Compile</a:t>
              </a:r>
            </a:p>
          </p:txBody>
        </p:sp>
        <p:sp>
          <p:nvSpPr>
            <p:cNvPr id="43" name="TextBox 42"/>
            <p:cNvSpPr txBox="1"/>
            <p:nvPr/>
          </p:nvSpPr>
          <p:spPr>
            <a:xfrm>
              <a:off x="1756216" y="2805147"/>
              <a:ext cx="1467067" cy="369333"/>
            </a:xfrm>
            <a:prstGeom prst="rect">
              <a:avLst/>
            </a:prstGeom>
            <a:noFill/>
          </p:spPr>
          <p:txBody>
            <a:bodyPr wrap="none" rtlCol="0">
              <a:spAutoFit/>
            </a:bodyPr>
            <a:lstStyle/>
            <a:p>
              <a:r>
                <a:rPr lang="en-US" b="1" dirty="0" smtClean="0">
                  <a:solidFill>
                    <a:schemeClr val="bg1"/>
                  </a:solidFill>
                </a:rPr>
                <a:t>Constraints</a:t>
              </a:r>
            </a:p>
          </p:txBody>
        </p:sp>
        <p:sp>
          <p:nvSpPr>
            <p:cNvPr id="44" name="TextBox 43"/>
            <p:cNvSpPr txBox="1"/>
            <p:nvPr/>
          </p:nvSpPr>
          <p:spPr>
            <a:xfrm>
              <a:off x="2362200" y="4191000"/>
              <a:ext cx="966595" cy="719170"/>
            </a:xfrm>
            <a:prstGeom prst="rect">
              <a:avLst/>
            </a:prstGeom>
            <a:noFill/>
          </p:spPr>
          <p:txBody>
            <a:bodyPr wrap="none" rtlCol="0">
              <a:spAutoFit/>
            </a:bodyPr>
            <a:lstStyle/>
            <a:p>
              <a:r>
                <a:rPr lang="en-US" b="1" dirty="0" err="1" smtClean="0">
                  <a:solidFill>
                    <a:schemeClr val="bg1"/>
                  </a:solidFill>
                </a:rPr>
                <a:t>Eqs</a:t>
              </a:r>
              <a:endParaRPr lang="en-US" b="1" dirty="0" smtClean="0">
                <a:solidFill>
                  <a:schemeClr val="bg1"/>
                </a:solidFill>
              </a:endParaRPr>
            </a:p>
          </p:txBody>
        </p:sp>
        <p:sp>
          <p:nvSpPr>
            <p:cNvPr id="45" name="TextBox 44"/>
            <p:cNvSpPr txBox="1"/>
            <p:nvPr/>
          </p:nvSpPr>
          <p:spPr>
            <a:xfrm>
              <a:off x="302170" y="2227029"/>
              <a:ext cx="1619148" cy="1258548"/>
            </a:xfrm>
            <a:prstGeom prst="rect">
              <a:avLst/>
            </a:prstGeom>
            <a:noFill/>
          </p:spPr>
          <p:txBody>
            <a:bodyPr wrap="none" rtlCol="0">
              <a:spAutoFit/>
            </a:bodyPr>
            <a:lstStyle/>
            <a:p>
              <a:r>
                <a:rPr lang="en-US" b="1" dirty="0" smtClean="0">
                  <a:solidFill>
                    <a:srgbClr val="C00000"/>
                  </a:solidFill>
                </a:rPr>
                <a:t>Theory </a:t>
              </a:r>
            </a:p>
            <a:p>
              <a:r>
                <a:rPr lang="en-US" b="1" dirty="0" smtClean="0">
                  <a:solidFill>
                    <a:srgbClr val="C00000"/>
                  </a:solidFill>
                </a:rPr>
                <a:t>Solver</a:t>
              </a:r>
            </a:p>
          </p:txBody>
        </p:sp>
        <p:sp>
          <p:nvSpPr>
            <p:cNvPr id="46" name="TextBox 45"/>
            <p:cNvSpPr txBox="1"/>
            <p:nvPr/>
          </p:nvSpPr>
          <p:spPr>
            <a:xfrm>
              <a:off x="3282765" y="1097187"/>
              <a:ext cx="2088171" cy="719170"/>
            </a:xfrm>
            <a:prstGeom prst="rect">
              <a:avLst/>
            </a:prstGeom>
            <a:noFill/>
          </p:spPr>
          <p:txBody>
            <a:bodyPr wrap="none" rtlCol="0">
              <a:spAutoFit/>
            </a:bodyPr>
            <a:lstStyle/>
            <a:p>
              <a:r>
                <a:rPr lang="en-US" b="1" dirty="0" smtClean="0">
                  <a:solidFill>
                    <a:schemeClr val="tx2">
                      <a:lumMod val="85000"/>
                    </a:schemeClr>
                  </a:solidFill>
                </a:rPr>
                <a:t>Reduction</a:t>
              </a:r>
            </a:p>
          </p:txBody>
        </p:sp>
        <p:sp>
          <p:nvSpPr>
            <p:cNvPr id="47" name="TextBox 46"/>
            <p:cNvSpPr txBox="1"/>
            <p:nvPr/>
          </p:nvSpPr>
          <p:spPr>
            <a:xfrm>
              <a:off x="5948516" y="2877724"/>
              <a:ext cx="2108564" cy="719170"/>
            </a:xfrm>
            <a:prstGeom prst="rect">
              <a:avLst/>
            </a:prstGeom>
            <a:noFill/>
            <a:ln>
              <a:noFill/>
            </a:ln>
          </p:spPr>
          <p:txBody>
            <a:bodyPr wrap="none" rtlCol="0">
              <a:spAutoFit/>
            </a:bodyPr>
            <a:lstStyle/>
            <a:p>
              <a:r>
                <a:rPr lang="en-US" b="1" dirty="0" smtClean="0">
                  <a:solidFill>
                    <a:schemeClr val="tx2">
                      <a:lumMod val="85000"/>
                    </a:schemeClr>
                  </a:solidFill>
                </a:rPr>
                <a:t>Saturation</a:t>
              </a:r>
            </a:p>
          </p:txBody>
        </p:sp>
      </p:grpSp>
      <p:grpSp>
        <p:nvGrpSpPr>
          <p:cNvPr id="25" name="Group 24"/>
          <p:cNvGrpSpPr/>
          <p:nvPr/>
        </p:nvGrpSpPr>
        <p:grpSpPr>
          <a:xfrm>
            <a:off x="3312" y="4817741"/>
            <a:ext cx="3412435" cy="2040259"/>
            <a:chOff x="3200400" y="2133600"/>
            <a:chExt cx="4432852" cy="2816087"/>
          </a:xfrm>
        </p:grpSpPr>
        <p:sp>
          <p:nvSpPr>
            <p:cNvPr id="26" name="Rectangle 25"/>
            <p:cNvSpPr/>
            <p:nvPr/>
          </p:nvSpPr>
          <p:spPr bwMode="auto">
            <a:xfrm>
              <a:off x="32004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Intro</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7" name="Rectangle 26"/>
            <p:cNvSpPr/>
            <p:nvPr/>
          </p:nvSpPr>
          <p:spPr bwMode="auto">
            <a:xfrm>
              <a:off x="3200400"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SMT?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8" name="Rectangle 47"/>
            <p:cNvSpPr/>
            <p:nvPr/>
          </p:nvSpPr>
          <p:spPr bwMode="auto">
            <a:xfrm>
              <a:off x="3200400" y="41114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Z3?</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9" name="Rectangle 48"/>
            <p:cNvSpPr/>
            <p:nvPr/>
          </p:nvSpPr>
          <p:spPr bwMode="auto">
            <a:xfrm>
              <a:off x="5562600" y="4111487"/>
              <a:ext cx="2057400" cy="838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Theory Solver</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Rectangle 49"/>
            <p:cNvSpPr/>
            <p:nvPr/>
          </p:nvSpPr>
          <p:spPr bwMode="auto">
            <a:xfrm>
              <a:off x="5575852"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Eager 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Rectangle 50"/>
            <p:cNvSpPr/>
            <p:nvPr/>
          </p:nvSpPr>
          <p:spPr bwMode="auto">
            <a:xfrm>
              <a:off x="55626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Lazy</a:t>
              </a:r>
            </a:p>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Down Arrow 51"/>
            <p:cNvSpPr/>
            <p:nvPr/>
          </p:nvSpPr>
          <p:spPr bwMode="auto">
            <a:xfrm>
              <a:off x="4038600" y="29718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Down Arrow 52"/>
            <p:cNvSpPr/>
            <p:nvPr/>
          </p:nvSpPr>
          <p:spPr bwMode="auto">
            <a:xfrm>
              <a:off x="4068417" y="3977308"/>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4" name="Down Arrow 53"/>
            <p:cNvSpPr/>
            <p:nvPr/>
          </p:nvSpPr>
          <p:spPr bwMode="auto">
            <a:xfrm rot="10800000">
              <a:off x="6375952" y="39624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5" name="Down Arrow 54"/>
            <p:cNvSpPr/>
            <p:nvPr/>
          </p:nvSpPr>
          <p:spPr bwMode="auto">
            <a:xfrm rot="10800000">
              <a:off x="6375952" y="2971799"/>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6" name="Down Arrow 55"/>
            <p:cNvSpPr/>
            <p:nvPr/>
          </p:nvSpPr>
          <p:spPr bwMode="auto">
            <a:xfrm rot="16200000">
              <a:off x="5187398" y="4372389"/>
              <a:ext cx="457200" cy="316396"/>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349" y="2139698"/>
            <a:ext cx="661922" cy="380917"/>
          </a:xfrm>
          <a:prstGeom prst="rect">
            <a:avLst/>
          </a:prstGeom>
        </p:spPr>
      </p:pic>
    </p:spTree>
    <p:extLst>
      <p:ext uri="{BB962C8B-B14F-4D97-AF65-F5344CB8AC3E}">
        <p14:creationId xmlns:p14="http://schemas.microsoft.com/office/powerpoint/2010/main" val="283236128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t>Partial Orders as Acyclic Graphs</a:t>
            </a:r>
            <a:endParaRPr lang="en-US"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4867486"/>
              </a:xfrm>
            </p:spPr>
            <p:txBody>
              <a:bodyPr/>
              <a:lstStyle/>
              <a:p>
                <a:pPr marL="0" indent="0">
                  <a:buNone/>
                </a:pPr>
                <a:r>
                  <a:rPr lang="en-US" sz="2800" b="0" dirty="0" smtClean="0"/>
                  <a:t> 				</a:t>
                </a:r>
                <a14:m>
                  <m:oMath xmlns:m="http://schemas.openxmlformats.org/officeDocument/2006/math">
                    <m:r>
                      <a:rPr lang="en-US" sz="2800" b="0" i="1" smtClean="0">
                        <a:latin typeface="Cambria Math"/>
                      </a:rPr>
                      <m:t>∀</m:t>
                    </m:r>
                    <m:r>
                      <a:rPr lang="en-US" sz="2800" b="0" i="1" smtClean="0">
                        <a:latin typeface="Cambria Math"/>
                      </a:rPr>
                      <m:t>𝑥</m:t>
                    </m:r>
                    <m:r>
                      <a:rPr lang="en-US" sz="2800" b="0" i="1" smtClean="0">
                        <a:latin typeface="Cambria Math"/>
                      </a:rPr>
                      <m:t>. </m:t>
                    </m:r>
                    <m:r>
                      <a:rPr lang="en-US" sz="2800" b="0" i="1" smtClean="0">
                        <a:latin typeface="Cambria Math"/>
                      </a:rPr>
                      <m:t>𝑥</m:t>
                    </m:r>
                    <m:r>
                      <a:rPr lang="en-US" sz="2800" b="0" i="1" smtClean="0">
                        <a:latin typeface="Cambria Math"/>
                      </a:rPr>
                      <m:t>≼</m:t>
                    </m:r>
                    <m:r>
                      <a:rPr lang="en-US" sz="2800" b="0" i="1" smtClean="0">
                        <a:latin typeface="Cambria Math"/>
                      </a:rPr>
                      <m:t>𝑥</m:t>
                    </m:r>
                    <m:r>
                      <a:rPr lang="en-US" sz="2800" b="0" i="1" smtClean="0">
                        <a:latin typeface="Cambria Math"/>
                      </a:rPr>
                      <m:t> </m:t>
                    </m:r>
                  </m:oMath>
                </a14:m>
                <a:r>
                  <a:rPr lang="en-US" sz="2800" b="0" i="1" dirty="0" smtClean="0">
                    <a:latin typeface="Cambria Math"/>
                  </a:rPr>
                  <a:t/>
                </a:r>
                <a:br>
                  <a:rPr lang="en-US" sz="2800" b="0" i="1" dirty="0" smtClean="0">
                    <a:latin typeface="Cambria Math"/>
                  </a:rPr>
                </a:br>
                <a:r>
                  <a:rPr lang="en-US" sz="2800" b="0" i="1" dirty="0" smtClean="0">
                    <a:latin typeface="Cambria Math"/>
                  </a:rPr>
                  <a:t> 				</a:t>
                </a:r>
                <a14:m>
                  <m:oMath xmlns:m="http://schemas.openxmlformats.org/officeDocument/2006/math">
                    <m:r>
                      <a:rPr lang="en-US" sz="2800" b="0" i="1" smtClean="0">
                        <a:latin typeface="Cambria Math"/>
                      </a:rPr>
                      <m:t>∀</m:t>
                    </m:r>
                    <m:r>
                      <a:rPr lang="en-US" sz="2800" b="0" i="1" smtClean="0">
                        <a:latin typeface="Cambria Math"/>
                      </a:rPr>
                      <m:t>𝑥</m:t>
                    </m:r>
                    <m:r>
                      <a:rPr lang="en-US" sz="2800" b="0" i="1" smtClean="0">
                        <a:latin typeface="Cambria Math"/>
                      </a:rPr>
                      <m:t>,</m:t>
                    </m:r>
                    <m:r>
                      <a:rPr lang="en-US" sz="2800" b="0" i="1" smtClean="0">
                        <a:latin typeface="Cambria Math"/>
                      </a:rPr>
                      <m:t>𝑦</m:t>
                    </m:r>
                    <m:r>
                      <a:rPr lang="en-US" sz="2800" b="0" i="1" smtClean="0">
                        <a:latin typeface="Cambria Math"/>
                      </a:rPr>
                      <m:t>. </m:t>
                    </m:r>
                    <m:r>
                      <a:rPr lang="en-US" sz="2800" b="0" i="1" smtClean="0">
                        <a:latin typeface="Cambria Math"/>
                      </a:rPr>
                      <m:t>𝑥</m:t>
                    </m:r>
                    <m:r>
                      <a:rPr lang="en-US" sz="2800" b="0" i="1" smtClean="0">
                        <a:latin typeface="Cambria Math"/>
                      </a:rPr>
                      <m:t>≼</m:t>
                    </m:r>
                    <m:r>
                      <a:rPr lang="en-US" sz="2800" b="0" i="1" smtClean="0">
                        <a:latin typeface="Cambria Math"/>
                      </a:rPr>
                      <m:t>𝑦</m:t>
                    </m:r>
                    <m:r>
                      <a:rPr lang="en-US" sz="2800" b="0" i="1" smtClean="0">
                        <a:latin typeface="Cambria Math"/>
                      </a:rPr>
                      <m:t>∧</m:t>
                    </m:r>
                    <m:r>
                      <a:rPr lang="en-US" sz="2800" b="0" i="1" smtClean="0">
                        <a:latin typeface="Cambria Math"/>
                      </a:rPr>
                      <m:t>𝑦</m:t>
                    </m:r>
                    <m:r>
                      <a:rPr lang="en-US" sz="2800" b="0" i="1" smtClean="0">
                        <a:latin typeface="Cambria Math"/>
                      </a:rPr>
                      <m:t>≼</m:t>
                    </m:r>
                    <m:r>
                      <a:rPr lang="en-US" sz="2800" b="0" i="1" smtClean="0">
                        <a:latin typeface="Cambria Math"/>
                      </a:rPr>
                      <m:t>𝑥</m:t>
                    </m:r>
                    <m:r>
                      <a:rPr lang="en-US" sz="2800" b="0" i="1" smtClean="0">
                        <a:latin typeface="Cambria Math"/>
                      </a:rPr>
                      <m:t>→</m:t>
                    </m:r>
                    <m:r>
                      <a:rPr lang="en-US" sz="2800" b="0" i="1" smtClean="0">
                        <a:latin typeface="Cambria Math"/>
                      </a:rPr>
                      <m:t>𝑥</m:t>
                    </m:r>
                    <m:r>
                      <a:rPr lang="en-US" sz="2800" b="0" i="1" smtClean="0">
                        <a:latin typeface="Cambria Math"/>
                      </a:rPr>
                      <m:t>=</m:t>
                    </m:r>
                    <m:r>
                      <a:rPr lang="en-US" sz="2800" b="0" i="1" smtClean="0">
                        <a:latin typeface="Cambria Math"/>
                      </a:rPr>
                      <m:t>𝑦</m:t>
                    </m:r>
                    <m:r>
                      <a:rPr lang="en-US" sz="2800" b="0" i="1" smtClean="0">
                        <a:latin typeface="Cambria Math"/>
                      </a:rPr>
                      <m:t> </m:t>
                    </m:r>
                  </m:oMath>
                </a14:m>
                <a:r>
                  <a:rPr lang="en-US" sz="2800" b="0" i="1" dirty="0" smtClean="0">
                    <a:latin typeface="Cambria Math"/>
                  </a:rPr>
                  <a:t/>
                </a:r>
                <a:br>
                  <a:rPr lang="en-US" sz="2800" b="0" i="1" dirty="0" smtClean="0">
                    <a:latin typeface="Cambria Math"/>
                  </a:rPr>
                </a:br>
                <a:r>
                  <a:rPr lang="en-US" sz="2800" b="0" i="1" dirty="0" smtClean="0">
                    <a:latin typeface="Cambria Math"/>
                  </a:rPr>
                  <a:t>				</a:t>
                </a:r>
                <a14:m>
                  <m:oMath xmlns:m="http://schemas.openxmlformats.org/officeDocument/2006/math">
                    <m:r>
                      <a:rPr lang="en-US" sz="2800" b="0" i="1" smtClean="0">
                        <a:latin typeface="Cambria Math"/>
                      </a:rPr>
                      <m:t>∀</m:t>
                    </m:r>
                    <m:r>
                      <a:rPr lang="en-US" sz="2800" b="0" i="1" smtClean="0">
                        <a:latin typeface="Cambria Math"/>
                      </a:rPr>
                      <m:t>𝑥</m:t>
                    </m:r>
                    <m:r>
                      <a:rPr lang="en-US" sz="2800" b="0" i="1" smtClean="0">
                        <a:latin typeface="Cambria Math"/>
                      </a:rPr>
                      <m:t>, </m:t>
                    </m:r>
                    <m:r>
                      <a:rPr lang="en-US" sz="2800" b="0" i="1" smtClean="0">
                        <a:latin typeface="Cambria Math"/>
                      </a:rPr>
                      <m:t>𝑦</m:t>
                    </m:r>
                    <m:r>
                      <a:rPr lang="en-US" sz="2800" b="0" i="1" smtClean="0">
                        <a:latin typeface="Cambria Math"/>
                      </a:rPr>
                      <m:t>, </m:t>
                    </m:r>
                    <m:r>
                      <a:rPr lang="en-US" sz="2800" b="0" i="1" smtClean="0">
                        <a:latin typeface="Cambria Math"/>
                      </a:rPr>
                      <m:t>𝑧</m:t>
                    </m:r>
                    <m:r>
                      <a:rPr lang="en-US" sz="2800" b="0" i="1" smtClean="0">
                        <a:latin typeface="Cambria Math"/>
                      </a:rPr>
                      <m:t> . </m:t>
                    </m:r>
                    <m:r>
                      <a:rPr lang="en-US" sz="2800" b="0" i="1" smtClean="0">
                        <a:latin typeface="Cambria Math"/>
                      </a:rPr>
                      <m:t>𝑥</m:t>
                    </m:r>
                    <m:r>
                      <a:rPr lang="en-US" sz="2800" b="0" i="1" smtClean="0">
                        <a:latin typeface="Cambria Math"/>
                      </a:rPr>
                      <m:t>≼</m:t>
                    </m:r>
                    <m:r>
                      <a:rPr lang="en-US" sz="2800" b="0" i="1" smtClean="0">
                        <a:latin typeface="Cambria Math"/>
                      </a:rPr>
                      <m:t>𝑦</m:t>
                    </m:r>
                    <m:r>
                      <a:rPr lang="en-US" sz="2800" b="0" i="1" smtClean="0">
                        <a:latin typeface="Cambria Math"/>
                      </a:rPr>
                      <m:t>∧</m:t>
                    </m:r>
                    <m:r>
                      <a:rPr lang="en-US" sz="2800" b="0" i="1" smtClean="0">
                        <a:latin typeface="Cambria Math"/>
                      </a:rPr>
                      <m:t>𝑦</m:t>
                    </m:r>
                    <m:r>
                      <a:rPr lang="en-US" sz="2800" b="0" i="1" smtClean="0">
                        <a:latin typeface="Cambria Math"/>
                      </a:rPr>
                      <m:t>≼</m:t>
                    </m:r>
                    <m:r>
                      <a:rPr lang="en-US" sz="2800" b="0" i="1" smtClean="0">
                        <a:latin typeface="Cambria Math"/>
                      </a:rPr>
                      <m:t>𝑧</m:t>
                    </m:r>
                    <m:r>
                      <a:rPr lang="en-US" sz="2800" b="0" i="1" smtClean="0">
                        <a:latin typeface="Cambria Math"/>
                      </a:rPr>
                      <m:t>→</m:t>
                    </m:r>
                    <m:r>
                      <a:rPr lang="en-US" sz="2800" b="0" i="1" smtClean="0">
                        <a:latin typeface="Cambria Math"/>
                      </a:rPr>
                      <m:t>𝑥</m:t>
                    </m:r>
                    <m:r>
                      <a:rPr lang="en-US" sz="2800" b="0" i="1" smtClean="0">
                        <a:latin typeface="Cambria Math"/>
                      </a:rPr>
                      <m:t>≼</m:t>
                    </m:r>
                    <m:r>
                      <a:rPr lang="en-US" sz="2800" b="0" i="1" smtClean="0">
                        <a:latin typeface="Cambria Math"/>
                      </a:rPr>
                      <m:t>𝑧</m:t>
                    </m:r>
                  </m:oMath>
                </a14:m>
                <a:endParaRPr lang="en-US" sz="2800" b="0" i="1" dirty="0" smtClean="0">
                  <a:latin typeface="Cambria Math"/>
                </a:endParaRPr>
              </a:p>
              <a:p>
                <a:pPr marL="0" indent="0">
                  <a:buNone/>
                </a:pPr>
                <a:endParaRPr lang="en-US" sz="2800" dirty="0" smtClean="0"/>
              </a:p>
              <a:p>
                <a:pPr marL="0" indent="0">
                  <a:buNone/>
                </a:pPr>
                <a:endParaRPr lang="en-US" sz="2800" dirty="0" smtClean="0"/>
              </a:p>
              <a:p>
                <a:pPr marL="0" indent="0">
                  <a:buNone/>
                </a:pPr>
                <a:endParaRPr lang="en-US" sz="2800" dirty="0" smtClean="0"/>
              </a:p>
              <a:p>
                <a:pPr marL="0" indent="0">
                  <a:buNone/>
                </a:pPr>
                <a:r>
                  <a:rPr lang="en-US" sz="2800" dirty="0"/>
                  <a:t>	</a:t>
                </a:r>
                <a:r>
                  <a:rPr lang="en-US" sz="2800" dirty="0" smtClean="0"/>
                  <a:t>				Elements are equal</a:t>
                </a:r>
                <a:br>
                  <a:rPr lang="en-US" sz="2800" dirty="0" smtClean="0"/>
                </a:br>
                <a:r>
                  <a:rPr lang="en-US" sz="2800" dirty="0" smtClean="0"/>
                  <a:t>					in strongly connected</a:t>
                </a:r>
                <a:br>
                  <a:rPr lang="en-US" sz="2800" dirty="0" smtClean="0"/>
                </a:br>
                <a:r>
                  <a:rPr lang="en-US" sz="2800" dirty="0" smtClean="0"/>
                  <a:t>					components</a:t>
                </a:r>
              </a:p>
              <a:p>
                <a:pPr marL="0" indent="0">
                  <a:buNone/>
                </a:pPr>
                <a:r>
                  <a:rPr lang="en-US" sz="2800" dirty="0" smtClean="0"/>
                  <a:t>					        =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4867486"/>
              </a:xfrm>
              <a:blipFill rotWithShape="1">
                <a:blip r:embed="rId2"/>
                <a:stretch>
                  <a:fillRect/>
                </a:stretch>
              </a:blipFill>
            </p:spPr>
            <p:txBody>
              <a:bodyPr/>
              <a:lstStyle/>
              <a:p>
                <a:r>
                  <a:rPr lang="en-US">
                    <a:noFill/>
                  </a:rPr>
                  <a:t> </a:t>
                </a:r>
              </a:p>
            </p:txBody>
          </p:sp>
        </mc:Fallback>
      </mc:AlternateContent>
      <p:cxnSp>
        <p:nvCxnSpPr>
          <p:cNvPr id="9" name="Straight Arrow Connector 8"/>
          <p:cNvCxnSpPr>
            <a:endCxn id="41" idx="3"/>
          </p:cNvCxnSpPr>
          <p:nvPr/>
        </p:nvCxnSpPr>
        <p:spPr>
          <a:xfrm flipV="1">
            <a:off x="2494209" y="5214779"/>
            <a:ext cx="1289116" cy="622063"/>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41" idx="1"/>
          </p:cNvCxnSpPr>
          <p:nvPr/>
        </p:nvCxnSpPr>
        <p:spPr>
          <a:xfrm>
            <a:off x="3191813" y="4302826"/>
            <a:ext cx="591512" cy="7226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39" idx="2"/>
          </p:cNvCxnSpPr>
          <p:nvPr/>
        </p:nvCxnSpPr>
        <p:spPr>
          <a:xfrm>
            <a:off x="1120461" y="5120125"/>
            <a:ext cx="1116170" cy="7487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38" idx="3"/>
          </p:cNvCxnSpPr>
          <p:nvPr/>
        </p:nvCxnSpPr>
        <p:spPr>
          <a:xfrm flipV="1">
            <a:off x="1026015" y="4312700"/>
            <a:ext cx="578635" cy="60781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40" idx="2"/>
          </p:cNvCxnSpPr>
          <p:nvPr/>
        </p:nvCxnSpPr>
        <p:spPr>
          <a:xfrm flipV="1">
            <a:off x="1824507" y="4212965"/>
            <a:ext cx="1238517" cy="508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862883" y="4882466"/>
            <a:ext cx="257578" cy="267722"/>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8" name="Oval 37"/>
          <p:cNvSpPr/>
          <p:nvPr/>
        </p:nvSpPr>
        <p:spPr bwMode="auto">
          <a:xfrm>
            <a:off x="1566929" y="4084185"/>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9" name="Oval 38"/>
          <p:cNvSpPr/>
          <p:nvPr/>
        </p:nvSpPr>
        <p:spPr bwMode="auto">
          <a:xfrm>
            <a:off x="2236631" y="5735006"/>
            <a:ext cx="257578" cy="2677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0" name="Oval 39"/>
          <p:cNvSpPr/>
          <p:nvPr/>
        </p:nvSpPr>
        <p:spPr bwMode="auto">
          <a:xfrm>
            <a:off x="3063024" y="407910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1" name="Oval 40"/>
          <p:cNvSpPr/>
          <p:nvPr/>
        </p:nvSpPr>
        <p:spPr bwMode="auto">
          <a:xfrm>
            <a:off x="3745604" y="498626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6" name="Straight Arrow Connector 55"/>
          <p:cNvCxnSpPr/>
          <p:nvPr/>
        </p:nvCxnSpPr>
        <p:spPr>
          <a:xfrm>
            <a:off x="1126287" y="5016328"/>
            <a:ext cx="2619317" cy="103797"/>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1" idx="2"/>
          </p:cNvCxnSpPr>
          <p:nvPr/>
        </p:nvCxnSpPr>
        <p:spPr>
          <a:xfrm>
            <a:off x="1824507" y="4312700"/>
            <a:ext cx="1921097" cy="807425"/>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0" idx="3"/>
          </p:cNvCxnSpPr>
          <p:nvPr/>
        </p:nvCxnSpPr>
        <p:spPr>
          <a:xfrm flipV="1">
            <a:off x="1164008" y="4307619"/>
            <a:ext cx="1936737" cy="656809"/>
          </a:xfrm>
          <a:prstGeom prst="straightConnector1">
            <a:avLst/>
          </a:prstGeom>
          <a:ln w="15875">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3455689" y="4431942"/>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3455689" y="4431942"/>
                <a:ext cx="418704" cy="369332"/>
              </a:xfrm>
              <a:prstGeom prst="rect">
                <a:avLst/>
              </a:prstGeom>
              <a:blipFill rotWithShape="1">
                <a:blip r:embed="rId3"/>
                <a:stretch>
                  <a:fillRect t="-6557" r="-18841"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2205513" y="384871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2205513" y="3848714"/>
                <a:ext cx="418704" cy="369332"/>
              </a:xfrm>
              <a:prstGeom prst="rect">
                <a:avLst/>
              </a:prstGeom>
              <a:blipFill rotWithShape="1">
                <a:blip r:embed="rId4"/>
                <a:stretch>
                  <a:fillRect t="-6557" r="-20588"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954656" y="4351907"/>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954656" y="4351907"/>
                <a:ext cx="418704" cy="369332"/>
              </a:xfrm>
              <a:prstGeom prst="rect">
                <a:avLst/>
              </a:prstGeom>
              <a:blipFill rotWithShape="1">
                <a:blip r:embed="rId5"/>
                <a:stretch>
                  <a:fillRect t="-6667" r="-20588"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2982461" y="5525810"/>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2982461" y="5525810"/>
                <a:ext cx="418704" cy="369332"/>
              </a:xfrm>
              <a:prstGeom prst="rect">
                <a:avLst/>
              </a:prstGeom>
              <a:blipFill rotWithShape="1">
                <a:blip r:embed="rId6"/>
                <a:stretch>
                  <a:fillRect t="-6557" r="-20290"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1259842" y="536567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m:t>
                      </m:r>
                    </m:oMath>
                  </m:oMathPara>
                </a14:m>
                <a:endParaRPr lang="en-US" dirty="0" err="1" smtClean="0">
                  <a:solidFill>
                    <a:schemeClr val="bg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1259842" y="5365674"/>
                <a:ext cx="418704" cy="369332"/>
              </a:xfrm>
              <a:prstGeom prst="rect">
                <a:avLst/>
              </a:prstGeom>
              <a:blipFill rotWithShape="1">
                <a:blip r:embed="rId7"/>
                <a:stretch>
                  <a:fillRect t="-6557" r="-20588" b="-26230"/>
                </a:stretch>
              </a:blipFill>
            </p:spPr>
            <p:txBody>
              <a:bodyPr/>
              <a:lstStyle/>
              <a:p>
                <a:r>
                  <a:rPr lang="en-US">
                    <a:noFill/>
                  </a:rPr>
                  <a:t> </a:t>
                </a:r>
              </a:p>
            </p:txBody>
          </p:sp>
        </mc:Fallback>
      </mc:AlternateContent>
      <p:cxnSp>
        <p:nvCxnSpPr>
          <p:cNvPr id="22" name="Straight Arrow Connector 21"/>
          <p:cNvCxnSpPr>
            <a:stCxn id="41" idx="2"/>
          </p:cNvCxnSpPr>
          <p:nvPr/>
        </p:nvCxnSpPr>
        <p:spPr>
          <a:xfrm flipH="1" flipV="1">
            <a:off x="1800438" y="4302827"/>
            <a:ext cx="1945166" cy="817298"/>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2354317" y="4595096"/>
                <a:ext cx="4700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a:rPr>
                        <m:t>≽</m:t>
                      </m:r>
                      <m:r>
                        <a:rPr lang="en-US" b="0" i="1" smtClean="0">
                          <a:solidFill>
                            <a:schemeClr val="bg1"/>
                          </a:solidFill>
                          <a:latin typeface="Cambria Math"/>
                        </a:rPr>
                        <m:t> </m:t>
                      </m:r>
                    </m:oMath>
                  </m:oMathPara>
                </a14:m>
                <a:endParaRPr lang="en-US" dirty="0" err="1" smtClean="0">
                  <a:solidFill>
                    <a:schemeClr val="bg1"/>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354317" y="4595096"/>
                <a:ext cx="470000" cy="369332"/>
              </a:xfrm>
              <a:prstGeom prst="rect">
                <a:avLst/>
              </a:prstGeom>
              <a:blipFill rotWithShape="1">
                <a:blip r:embed="rId8"/>
                <a:stretch>
                  <a:fillRect t="-6667" r="-18182" b="-2833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1354274" y="3608057"/>
              <a:ext cx="3098160" cy="1828080"/>
            </p14:xfrm>
          </p:contentPart>
        </mc:Choice>
        <mc:Fallback xmlns="">
          <p:pic>
            <p:nvPicPr>
              <p:cNvPr id="7" name="Ink 6"/>
              <p:cNvPicPr/>
              <p:nvPr/>
            </p:nvPicPr>
            <p:blipFill>
              <a:blip r:embed="rId10"/>
              <a:stretch>
                <a:fillRect/>
              </a:stretch>
            </p:blipFill>
            <p:spPr>
              <a:xfrm>
                <a:off x="1341674" y="3592577"/>
                <a:ext cx="3122640" cy="1857240"/>
              </a:xfrm>
              <a:prstGeom prst="rect">
                <a:avLst/>
              </a:prstGeom>
            </p:spPr>
          </p:pic>
        </mc:Fallback>
      </mc:AlternateContent>
      <p:sp>
        <p:nvSpPr>
          <p:cNvPr id="28" name="Oval 27"/>
          <p:cNvSpPr/>
          <p:nvPr/>
        </p:nvSpPr>
        <p:spPr bwMode="auto">
          <a:xfrm>
            <a:off x="5076422" y="5334000"/>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Oval 28"/>
          <p:cNvSpPr/>
          <p:nvPr/>
        </p:nvSpPr>
        <p:spPr bwMode="auto">
          <a:xfrm>
            <a:off x="6448022" y="5334000"/>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Oval 29"/>
          <p:cNvSpPr/>
          <p:nvPr/>
        </p:nvSpPr>
        <p:spPr bwMode="auto">
          <a:xfrm>
            <a:off x="7667222" y="5334000"/>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152523429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a:t>Partial Orders as Acyclic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1637371"/>
              </a:xfrm>
            </p:spPr>
            <p:txBody>
              <a:bodyPr/>
              <a:lstStyle/>
              <a:p>
                <a:pPr marL="0" indent="0">
                  <a:buNone/>
                </a:pPr>
                <a:endParaRPr lang="en-US" dirty="0"/>
              </a:p>
              <a:p>
                <a:pPr marL="0" indent="0">
                  <a:buNone/>
                </a:pPr>
                <a:r>
                  <a:rPr lang="en-US" b="0" dirty="0" smtClean="0"/>
                  <a:t> Checking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 </m:t>
                    </m:r>
                    <m:r>
                      <a:rPr lang="en-US" b="0" i="1" smtClean="0">
                        <a:latin typeface="Cambria Math"/>
                      </a:rPr>
                      <m:t>𝑥</m:t>
                    </m:r>
                    <m:r>
                      <a:rPr lang="en-US" b="0" i="1" smtClean="0">
                        <a:latin typeface="Cambria Math"/>
                      </a:rPr>
                      <m:t>≼</m:t>
                    </m:r>
                    <m:r>
                      <a:rPr lang="en-US" b="0" i="1" smtClean="0">
                        <a:latin typeface="Cambria Math"/>
                      </a:rPr>
                      <m:t>𝑥</m:t>
                    </m:r>
                    <m:r>
                      <a:rPr lang="en-US" b="0" i="1" smtClean="0">
                        <a:latin typeface="Cambria Math"/>
                      </a:rPr>
                      <m:t> </m:t>
                    </m:r>
                  </m:oMath>
                </a14:m>
                <a:r>
                  <a:rPr lang="en-US" b="0" i="1" dirty="0" smtClean="0">
                    <a:latin typeface="Cambria Math"/>
                  </a:rPr>
                  <a:t/>
                </a:r>
                <a:br>
                  <a:rPr lang="en-US" b="0" i="1" dirty="0" smtClean="0">
                    <a:latin typeface="Cambria Math"/>
                  </a:rPr>
                </a:br>
                <a:r>
                  <a:rPr lang="en-US" b="0" i="1" dirty="0" smtClean="0">
                    <a:latin typeface="Cambria Math"/>
                  </a:rPr>
                  <a:t> </a:t>
                </a:r>
                <a:r>
                  <a:rPr lang="en-US" dirty="0" smtClean="0"/>
                  <a:t>negations</a:t>
                </a:r>
                <a:r>
                  <a:rPr lang="en-US" b="0" i="1" dirty="0" smtClean="0">
                    <a:latin typeface="Cambria Math"/>
                  </a:rPr>
                  <a:t>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 </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 </m:t>
                    </m:r>
                  </m:oMath>
                </a14:m>
                <a:r>
                  <a:rPr lang="en-US" b="0" i="1" dirty="0" smtClean="0">
                    <a:latin typeface="Cambria Math"/>
                  </a:rPr>
                  <a:t/>
                </a:r>
                <a:br>
                  <a:rPr lang="en-US" b="0" i="1" dirty="0" smtClean="0">
                    <a:latin typeface="Cambria Math"/>
                  </a:rPr>
                </a:br>
                <a:r>
                  <a:rPr lang="en-US" b="0" i="1" dirty="0" smtClean="0">
                    <a:latin typeface="Cambria Math"/>
                  </a:rPr>
                  <a:t>				</a:t>
                </a:r>
                <a14:m>
                  <m:oMath xmlns:m="http://schemas.openxmlformats.org/officeDocument/2006/math">
                    <m:r>
                      <a:rPr lang="en-US" b="0" i="1" smtClean="0">
                        <a:latin typeface="Cambria Math"/>
                      </a:rPr>
                      <m:t>∀</m:t>
                    </m:r>
                    <m:r>
                      <a:rPr lang="en-US" b="0" i="1" smtClean="0">
                        <a:latin typeface="Cambria Math"/>
                      </a:rPr>
                      <m:t>𝑥</m:t>
                    </m:r>
                    <m:r>
                      <a:rPr lang="en-US" b="0" i="1" smtClean="0">
                        <a:latin typeface="Cambria Math"/>
                      </a:rPr>
                      <m:t>, </m:t>
                    </m:r>
                    <m:r>
                      <a:rPr lang="en-US" b="0" i="1" smtClean="0">
                        <a:latin typeface="Cambria Math"/>
                      </a:rPr>
                      <m:t>𝑦</m:t>
                    </m:r>
                    <m:r>
                      <a:rPr lang="en-US" b="0" i="1" smtClean="0">
                        <a:latin typeface="Cambria Math"/>
                      </a:rPr>
                      <m:t>, </m:t>
                    </m:r>
                    <m:r>
                      <a:rPr lang="en-US" b="0" i="1" smtClean="0">
                        <a:latin typeface="Cambria Math"/>
                      </a:rPr>
                      <m:t>𝑧</m:t>
                    </m:r>
                    <m:r>
                      <a:rPr lang="en-US" b="0" i="1" smtClean="0">
                        <a:latin typeface="Cambria Math"/>
                      </a:rPr>
                      <m:t> . </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𝑦</m:t>
                    </m:r>
                    <m:r>
                      <a:rPr lang="en-US" b="0" i="1" smtClean="0">
                        <a:latin typeface="Cambria Math"/>
                      </a:rPr>
                      <m:t>≼</m:t>
                    </m:r>
                    <m:r>
                      <a:rPr lang="en-US" b="0" i="1" smtClean="0">
                        <a:latin typeface="Cambria Math"/>
                      </a:rPr>
                      <m:t>𝑧</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𝑧</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1637371"/>
              </a:xfrm>
              <a:blipFill rotWithShape="1">
                <a:blip r:embed="rId2"/>
                <a:stretch>
                  <a:fillRect l="-1673"/>
                </a:stretch>
              </a:blipFill>
            </p:spPr>
            <p:txBody>
              <a:bodyPr/>
              <a:lstStyle/>
              <a:p>
                <a:r>
                  <a:rPr lang="en-US">
                    <a:noFill/>
                  </a:rPr>
                  <a:t> </a:t>
                </a:r>
              </a:p>
            </p:txBody>
          </p:sp>
        </mc:Fallback>
      </mc:AlternateContent>
      <p:grpSp>
        <p:nvGrpSpPr>
          <p:cNvPr id="4" name="Group 3"/>
          <p:cNvGrpSpPr/>
          <p:nvPr/>
        </p:nvGrpSpPr>
        <p:grpSpPr>
          <a:xfrm>
            <a:off x="862883" y="3848714"/>
            <a:ext cx="3140299" cy="2154014"/>
            <a:chOff x="862883" y="3848714"/>
            <a:chExt cx="3140299" cy="2154014"/>
          </a:xfrm>
        </p:grpSpPr>
        <p:cxnSp>
          <p:nvCxnSpPr>
            <p:cNvPr id="9" name="Straight Arrow Connector 8"/>
            <p:cNvCxnSpPr>
              <a:endCxn id="41" idx="3"/>
            </p:cNvCxnSpPr>
            <p:nvPr/>
          </p:nvCxnSpPr>
          <p:spPr>
            <a:xfrm flipV="1">
              <a:off x="2494209" y="5214779"/>
              <a:ext cx="1289116" cy="622063"/>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41" idx="1"/>
            </p:cNvCxnSpPr>
            <p:nvPr/>
          </p:nvCxnSpPr>
          <p:spPr>
            <a:xfrm>
              <a:off x="3191813" y="4302826"/>
              <a:ext cx="591512" cy="7226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39" idx="2"/>
            </p:cNvCxnSpPr>
            <p:nvPr/>
          </p:nvCxnSpPr>
          <p:spPr>
            <a:xfrm>
              <a:off x="1120461" y="5120125"/>
              <a:ext cx="1116170" cy="7487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38" idx="3"/>
            </p:cNvCxnSpPr>
            <p:nvPr/>
          </p:nvCxnSpPr>
          <p:spPr>
            <a:xfrm flipV="1">
              <a:off x="1026015" y="4312700"/>
              <a:ext cx="578635" cy="60781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40" idx="2"/>
            </p:cNvCxnSpPr>
            <p:nvPr/>
          </p:nvCxnSpPr>
          <p:spPr>
            <a:xfrm flipV="1">
              <a:off x="1824507" y="4212965"/>
              <a:ext cx="1238517" cy="508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862883" y="4882466"/>
              <a:ext cx="257578" cy="267722"/>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38" name="Oval 37"/>
            <p:cNvSpPr/>
            <p:nvPr/>
          </p:nvSpPr>
          <p:spPr bwMode="auto">
            <a:xfrm>
              <a:off x="1566929" y="4084185"/>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39" name="Oval 38"/>
            <p:cNvSpPr/>
            <p:nvPr/>
          </p:nvSpPr>
          <p:spPr bwMode="auto">
            <a:xfrm>
              <a:off x="2236631" y="5735006"/>
              <a:ext cx="257578" cy="2677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40" name="Oval 39"/>
            <p:cNvSpPr/>
            <p:nvPr/>
          </p:nvSpPr>
          <p:spPr bwMode="auto">
            <a:xfrm>
              <a:off x="3063024" y="407910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41" name="Oval 40"/>
            <p:cNvSpPr/>
            <p:nvPr/>
          </p:nvSpPr>
          <p:spPr bwMode="auto">
            <a:xfrm>
              <a:off x="3745604" y="498626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cxnSp>
          <p:nvCxnSpPr>
            <p:cNvPr id="56" name="Straight Arrow Connector 55"/>
            <p:cNvCxnSpPr/>
            <p:nvPr/>
          </p:nvCxnSpPr>
          <p:spPr>
            <a:xfrm>
              <a:off x="1126287" y="5016328"/>
              <a:ext cx="2619317" cy="103797"/>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1" idx="2"/>
            </p:cNvCxnSpPr>
            <p:nvPr/>
          </p:nvCxnSpPr>
          <p:spPr>
            <a:xfrm>
              <a:off x="1824507" y="4312700"/>
              <a:ext cx="1921097" cy="807425"/>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0" idx="3"/>
            </p:cNvCxnSpPr>
            <p:nvPr/>
          </p:nvCxnSpPr>
          <p:spPr>
            <a:xfrm flipV="1">
              <a:off x="1164008" y="4307619"/>
              <a:ext cx="1936737" cy="656809"/>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3455689" y="4431942"/>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3455689" y="4431942"/>
                  <a:ext cx="418704" cy="369332"/>
                </a:xfrm>
                <a:prstGeom prst="rect">
                  <a:avLst/>
                </a:prstGeom>
                <a:blipFill rotWithShape="1">
                  <a:blip r:embed="rId3"/>
                  <a:stretch>
                    <a:fillRect t="-6557" r="-18841"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2205513" y="3848714"/>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2205513" y="3848714"/>
                  <a:ext cx="418704" cy="369332"/>
                </a:xfrm>
                <a:prstGeom prst="rect">
                  <a:avLst/>
                </a:prstGeom>
                <a:blipFill rotWithShape="1">
                  <a:blip r:embed="rId4"/>
                  <a:stretch>
                    <a:fillRect t="-6557" r="-20588"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954656" y="4351907"/>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954656" y="4351907"/>
                  <a:ext cx="418704" cy="369332"/>
                </a:xfrm>
                <a:prstGeom prst="rect">
                  <a:avLst/>
                </a:prstGeom>
                <a:blipFill rotWithShape="1">
                  <a:blip r:embed="rId5"/>
                  <a:stretch>
                    <a:fillRect t="-6667" r="-20588"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2982461" y="5525810"/>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2982461" y="5525810"/>
                  <a:ext cx="418704" cy="369332"/>
                </a:xfrm>
                <a:prstGeom prst="rect">
                  <a:avLst/>
                </a:prstGeom>
                <a:blipFill rotWithShape="1">
                  <a:blip r:embed="rId6"/>
                  <a:stretch>
                    <a:fillRect t="-6557" r="-20290"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1259842" y="5365674"/>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1259842" y="5365674"/>
                  <a:ext cx="418704" cy="369332"/>
                </a:xfrm>
                <a:prstGeom prst="rect">
                  <a:avLst/>
                </a:prstGeom>
                <a:blipFill rotWithShape="1">
                  <a:blip r:embed="rId7"/>
                  <a:stretch>
                    <a:fillRect t="-6557" r="-20588" b="-2623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1940716" y="4830526"/>
                <a:ext cx="591829"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a:rPr>
                        <m:t>¬≼</m:t>
                      </m:r>
                    </m:oMath>
                  </m:oMathPara>
                </a14:m>
                <a:endParaRPr lang="en-US" dirty="0" err="1" smtClean="0">
                  <a:solidFill>
                    <a:srgbClr val="FF0000"/>
                  </a:solidFill>
                  <a:latin typeface="Segoe"/>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940716" y="4830526"/>
                <a:ext cx="591829" cy="369332"/>
              </a:xfrm>
              <a:prstGeom prst="rect">
                <a:avLst/>
              </a:prstGeom>
              <a:blipFill rotWithShape="1">
                <a:blip r:embed="rId8"/>
                <a:stretch>
                  <a:fillRect t="-6557" r="-15464" b="-26230"/>
                </a:stretch>
              </a:blipFill>
            </p:spPr>
            <p:txBody>
              <a:bodyPr/>
              <a:lstStyle/>
              <a:p>
                <a:r>
                  <a:rPr lang="en-US">
                    <a:noFill/>
                  </a:rPr>
                  <a:t> </a:t>
                </a:r>
              </a:p>
            </p:txBody>
          </p:sp>
        </mc:Fallback>
      </mc:AlternateContent>
      <p:grpSp>
        <p:nvGrpSpPr>
          <p:cNvPr id="47" name="Group 46"/>
          <p:cNvGrpSpPr/>
          <p:nvPr/>
        </p:nvGrpSpPr>
        <p:grpSpPr>
          <a:xfrm>
            <a:off x="5239554" y="3899478"/>
            <a:ext cx="3140299" cy="2154014"/>
            <a:chOff x="862883" y="3848714"/>
            <a:chExt cx="3140299" cy="2154014"/>
          </a:xfrm>
        </p:grpSpPr>
        <p:cxnSp>
          <p:nvCxnSpPr>
            <p:cNvPr id="48" name="Straight Arrow Connector 47"/>
            <p:cNvCxnSpPr>
              <a:endCxn id="59" idx="3"/>
            </p:cNvCxnSpPr>
            <p:nvPr/>
          </p:nvCxnSpPr>
          <p:spPr>
            <a:xfrm flipV="1">
              <a:off x="2494209" y="5214779"/>
              <a:ext cx="1289116" cy="622063"/>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59" idx="1"/>
            </p:cNvCxnSpPr>
            <p:nvPr/>
          </p:nvCxnSpPr>
          <p:spPr>
            <a:xfrm>
              <a:off x="3191813" y="4302826"/>
              <a:ext cx="591512" cy="7226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55" idx="2"/>
            </p:cNvCxnSpPr>
            <p:nvPr/>
          </p:nvCxnSpPr>
          <p:spPr>
            <a:xfrm>
              <a:off x="1120461" y="5120125"/>
              <a:ext cx="1116170" cy="7487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54" idx="3"/>
            </p:cNvCxnSpPr>
            <p:nvPr/>
          </p:nvCxnSpPr>
          <p:spPr>
            <a:xfrm flipV="1">
              <a:off x="1026015" y="4312700"/>
              <a:ext cx="578635" cy="60781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57" idx="2"/>
            </p:cNvCxnSpPr>
            <p:nvPr/>
          </p:nvCxnSpPr>
          <p:spPr>
            <a:xfrm flipV="1">
              <a:off x="1824507" y="4212965"/>
              <a:ext cx="1238517" cy="508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3" name="Oval 52"/>
            <p:cNvSpPr/>
            <p:nvPr/>
          </p:nvSpPr>
          <p:spPr bwMode="auto">
            <a:xfrm>
              <a:off x="862883" y="4882466"/>
              <a:ext cx="257578" cy="267722"/>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54" name="Oval 53"/>
            <p:cNvSpPr/>
            <p:nvPr/>
          </p:nvSpPr>
          <p:spPr bwMode="auto">
            <a:xfrm>
              <a:off x="1566929" y="4084185"/>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55" name="Oval 54"/>
            <p:cNvSpPr/>
            <p:nvPr/>
          </p:nvSpPr>
          <p:spPr bwMode="auto">
            <a:xfrm>
              <a:off x="2236631" y="5735006"/>
              <a:ext cx="257578" cy="2677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57" name="Oval 56"/>
            <p:cNvSpPr/>
            <p:nvPr/>
          </p:nvSpPr>
          <p:spPr bwMode="auto">
            <a:xfrm>
              <a:off x="3063024" y="407910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59" name="Oval 58"/>
            <p:cNvSpPr/>
            <p:nvPr/>
          </p:nvSpPr>
          <p:spPr bwMode="auto">
            <a:xfrm>
              <a:off x="3745604" y="498626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cxnSp>
          <p:nvCxnSpPr>
            <p:cNvPr id="60" name="Straight Arrow Connector 59"/>
            <p:cNvCxnSpPr/>
            <p:nvPr/>
          </p:nvCxnSpPr>
          <p:spPr>
            <a:xfrm>
              <a:off x="1126287" y="5016328"/>
              <a:ext cx="2619317" cy="103797"/>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9" idx="2"/>
            </p:cNvCxnSpPr>
            <p:nvPr/>
          </p:nvCxnSpPr>
          <p:spPr>
            <a:xfrm>
              <a:off x="1824507" y="4312700"/>
              <a:ext cx="1921097" cy="807425"/>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57" idx="3"/>
            </p:cNvCxnSpPr>
            <p:nvPr/>
          </p:nvCxnSpPr>
          <p:spPr>
            <a:xfrm flipV="1">
              <a:off x="1164008" y="4307619"/>
              <a:ext cx="1936737" cy="656809"/>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3455689" y="4431942"/>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3455689" y="4431942"/>
                  <a:ext cx="418704" cy="369332"/>
                </a:xfrm>
                <a:prstGeom prst="rect">
                  <a:avLst/>
                </a:prstGeom>
                <a:blipFill rotWithShape="1">
                  <a:blip r:embed="rId9"/>
                  <a:stretch>
                    <a:fillRect t="-6557" r="-18841"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2205513" y="3848714"/>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2205513" y="3848714"/>
                  <a:ext cx="418704" cy="369332"/>
                </a:xfrm>
                <a:prstGeom prst="rect">
                  <a:avLst/>
                </a:prstGeom>
                <a:blipFill rotWithShape="1">
                  <a:blip r:embed="rId10"/>
                  <a:stretch>
                    <a:fillRect t="-6667" r="-20588"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954656" y="4351907"/>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954656" y="4351907"/>
                  <a:ext cx="418704" cy="369332"/>
                </a:xfrm>
                <a:prstGeom prst="rect">
                  <a:avLst/>
                </a:prstGeom>
                <a:blipFill rotWithShape="1">
                  <a:blip r:embed="rId11"/>
                  <a:stretch>
                    <a:fillRect t="-6557" r="-20588"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2982461" y="5525810"/>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2982461" y="5525810"/>
                  <a:ext cx="418704" cy="369332"/>
                </a:xfrm>
                <a:prstGeom prst="rect">
                  <a:avLst/>
                </a:prstGeom>
                <a:blipFill rotWithShape="1">
                  <a:blip r:embed="rId12"/>
                  <a:stretch>
                    <a:fillRect t="-6667" r="-20290"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1259842" y="5365674"/>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1259842" y="5365674"/>
                  <a:ext cx="418704" cy="369332"/>
                </a:xfrm>
                <a:prstGeom prst="rect">
                  <a:avLst/>
                </a:prstGeom>
                <a:blipFill rotWithShape="1">
                  <a:blip r:embed="rId13"/>
                  <a:stretch>
                    <a:fillRect t="-6667" r="-20588" b="-28333"/>
                  </a:stretch>
                </a:blipFill>
              </p:spPr>
              <p:txBody>
                <a:bodyPr/>
                <a:lstStyle/>
                <a:p>
                  <a:r>
                    <a:rPr lang="en-US">
                      <a:noFill/>
                    </a:rPr>
                    <a:t> </a:t>
                  </a:r>
                </a:p>
              </p:txBody>
            </p:sp>
          </mc:Fallback>
        </mc:AlternateContent>
      </p:grpSp>
      <p:cxnSp>
        <p:nvCxnSpPr>
          <p:cNvPr id="6" name="Straight Arrow Connector 5"/>
          <p:cNvCxnSpPr>
            <a:endCxn id="39" idx="1"/>
          </p:cNvCxnSpPr>
          <p:nvPr/>
        </p:nvCxnSpPr>
        <p:spPr>
          <a:xfrm>
            <a:off x="1695718" y="4363464"/>
            <a:ext cx="578634" cy="1410749"/>
          </a:xfrm>
          <a:prstGeom prst="straightConnector1">
            <a:avLst/>
          </a:prstGeom>
          <a:ln>
            <a:solidFill>
              <a:srgbClr val="FF0000"/>
            </a:solidFill>
            <a:tailEnd type="arrow"/>
          </a:ln>
        </p:spPr>
        <p:style>
          <a:lnRef idx="1">
            <a:schemeClr val="accent3"/>
          </a:lnRef>
          <a:fillRef idx="0">
            <a:schemeClr val="accent3"/>
          </a:fillRef>
          <a:effectRef idx="0">
            <a:schemeClr val="accent3"/>
          </a:effectRef>
          <a:fontRef idx="minor">
            <a:schemeClr val="tx1"/>
          </a:fontRef>
        </p:style>
      </p:cxnSp>
      <p:sp>
        <p:nvSpPr>
          <p:cNvPr id="8" name="TextBox 7"/>
          <p:cNvSpPr txBox="1"/>
          <p:nvPr/>
        </p:nvSpPr>
        <p:spPr>
          <a:xfrm>
            <a:off x="2015306" y="6241892"/>
            <a:ext cx="518091" cy="369332"/>
          </a:xfrm>
          <a:prstGeom prst="rect">
            <a:avLst/>
          </a:prstGeom>
          <a:noFill/>
        </p:spPr>
        <p:txBody>
          <a:bodyPr wrap="none" rtlCol="0">
            <a:spAutoFit/>
          </a:bodyPr>
          <a:lstStyle/>
          <a:p>
            <a:pPr defTabSz="914363" fontAlgn="auto">
              <a:spcBef>
                <a:spcPts val="0"/>
              </a:spcBef>
              <a:spcAft>
                <a:spcPts val="0"/>
              </a:spcAft>
            </a:pPr>
            <a:r>
              <a:rPr lang="en-US" dirty="0" smtClean="0">
                <a:solidFill>
                  <a:srgbClr val="000000"/>
                </a:solidFill>
                <a:latin typeface="Segoe"/>
              </a:rPr>
              <a:t>OK</a:t>
            </a:r>
          </a:p>
        </p:txBody>
      </p:sp>
      <p:cxnSp>
        <p:nvCxnSpPr>
          <p:cNvPr id="74" name="Straight Arrow Connector 73"/>
          <p:cNvCxnSpPr/>
          <p:nvPr/>
        </p:nvCxnSpPr>
        <p:spPr>
          <a:xfrm>
            <a:off x="6201178" y="4346826"/>
            <a:ext cx="1921097" cy="803362"/>
          </a:xfrm>
          <a:prstGeom prst="straightConnector1">
            <a:avLst/>
          </a:prstGeom>
          <a:ln>
            <a:solidFill>
              <a:srgbClr val="FF0000"/>
            </a:solidFill>
            <a:tailEnd type="arrow"/>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6524521" y="4750793"/>
                <a:ext cx="591829"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a:rPr>
                        <m:t>¬≼</m:t>
                      </m:r>
                    </m:oMath>
                  </m:oMathPara>
                </a14:m>
                <a:endParaRPr lang="en-US" dirty="0" err="1" smtClean="0">
                  <a:solidFill>
                    <a:srgbClr val="FF0000"/>
                  </a:solidFill>
                  <a:latin typeface="Segoe"/>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6524521" y="4750793"/>
                <a:ext cx="591829" cy="369332"/>
              </a:xfrm>
              <a:prstGeom prst="rect">
                <a:avLst/>
              </a:prstGeom>
              <a:blipFill rotWithShape="1">
                <a:blip r:embed="rId14"/>
                <a:stretch>
                  <a:fillRect t="-6557" r="-15464" b="-26230"/>
                </a:stretch>
              </a:blipFill>
            </p:spPr>
            <p:txBody>
              <a:bodyPr/>
              <a:lstStyle/>
              <a:p>
                <a:r>
                  <a:rPr lang="en-US">
                    <a:noFill/>
                  </a:rPr>
                  <a:t> </a:t>
                </a:r>
              </a:p>
            </p:txBody>
          </p:sp>
        </mc:Fallback>
      </mc:AlternateContent>
      <p:sp>
        <p:nvSpPr>
          <p:cNvPr id="76" name="TextBox 75"/>
          <p:cNvSpPr txBox="1"/>
          <p:nvPr/>
        </p:nvSpPr>
        <p:spPr>
          <a:xfrm>
            <a:off x="6300668" y="6241892"/>
            <a:ext cx="941283" cy="369332"/>
          </a:xfrm>
          <a:prstGeom prst="rect">
            <a:avLst/>
          </a:prstGeom>
          <a:noFill/>
        </p:spPr>
        <p:txBody>
          <a:bodyPr wrap="none" rtlCol="0">
            <a:spAutoFit/>
          </a:bodyPr>
          <a:lstStyle/>
          <a:p>
            <a:pPr defTabSz="914363" fontAlgn="auto">
              <a:spcBef>
                <a:spcPts val="0"/>
              </a:spcBef>
              <a:spcAft>
                <a:spcPts val="0"/>
              </a:spcAft>
            </a:pPr>
            <a:r>
              <a:rPr lang="en-US" dirty="0" smtClean="0">
                <a:solidFill>
                  <a:srgbClr val="000000"/>
                </a:solidFill>
                <a:latin typeface="Segoe"/>
              </a:rPr>
              <a:t>Not OK</a:t>
            </a:r>
          </a:p>
        </p:txBody>
      </p:sp>
    </p:spTree>
    <p:extLst>
      <p:ext uri="{BB962C8B-B14F-4D97-AF65-F5344CB8AC3E}">
        <p14:creationId xmlns:p14="http://schemas.microsoft.com/office/powerpoint/2010/main" val="271863695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a:t>Partial Orders as Acyclic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2101" y="1327884"/>
                <a:ext cx="4191000" cy="4231928"/>
              </a:xfrm>
            </p:spPr>
            <p:txBody>
              <a:bodyPr/>
              <a:lstStyle/>
              <a:p>
                <a:pPr marL="0" indent="0">
                  <a:buNone/>
                </a:pPr>
                <a:r>
                  <a:rPr lang="en-US" sz="2000" b="1" dirty="0" smtClean="0"/>
                  <a:t>Checking Consistency of </a:t>
                </a:r>
                <a14:m>
                  <m:oMath xmlns:m="http://schemas.openxmlformats.org/officeDocument/2006/math">
                    <m:r>
                      <a:rPr lang="en-US" sz="2000" b="1" i="1">
                        <a:latin typeface="Cambria Math"/>
                      </a:rPr>
                      <m:t>¬</m:t>
                    </m:r>
                    <m:d>
                      <m:dPr>
                        <m:ctrlPr>
                          <a:rPr lang="en-US" sz="2000" b="1" i="1">
                            <a:latin typeface="Cambria Math"/>
                          </a:rPr>
                        </m:ctrlPr>
                      </m:dPr>
                      <m:e>
                        <m:r>
                          <a:rPr lang="en-US" sz="2000" b="1" i="1">
                            <a:latin typeface="Cambria Math"/>
                          </a:rPr>
                          <m:t>𝒙</m:t>
                        </m:r>
                        <m:r>
                          <a:rPr lang="en-US" sz="2000" b="1" i="1">
                            <a:latin typeface="Cambria Math"/>
                          </a:rPr>
                          <m:t>≼</m:t>
                        </m:r>
                        <m:r>
                          <a:rPr lang="en-US" sz="2000" b="1" i="1">
                            <a:latin typeface="Cambria Math"/>
                          </a:rPr>
                          <m:t>𝒚</m:t>
                        </m:r>
                      </m:e>
                    </m:d>
                  </m:oMath>
                </a14:m>
                <a:r>
                  <a:rPr lang="en-US" sz="2000" b="1" dirty="0" smtClean="0"/>
                  <a:t>:</a:t>
                </a:r>
                <a:r>
                  <a:rPr lang="en-US" sz="2000" dirty="0" smtClean="0"/>
                  <a:t/>
                </a:r>
                <a:br>
                  <a:rPr lang="en-US" sz="2000" dirty="0" smtClean="0"/>
                </a:b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smtClean="0"/>
              </a:p>
              <a:p>
                <a:pPr marL="0" indent="0">
                  <a:buNone/>
                </a:pPr>
                <a:endParaRPr lang="en-US" sz="2000" dirty="0" smtClean="0"/>
              </a:p>
              <a:p>
                <a:pPr marL="0" indent="0">
                  <a:buNone/>
                </a:pPr>
                <a:r>
                  <a:rPr lang="en-US" sz="1800" dirty="0" smtClean="0"/>
                  <a:t>Is there is a </a:t>
                </a:r>
                <a14:m>
                  <m:oMath xmlns:m="http://schemas.openxmlformats.org/officeDocument/2006/math">
                    <m:r>
                      <a:rPr lang="en-US" sz="1800" i="1">
                        <a:latin typeface="Cambria Math"/>
                      </a:rPr>
                      <m:t>≼ </m:t>
                    </m:r>
                  </m:oMath>
                </a14:m>
                <a:r>
                  <a:rPr lang="en-US" sz="1800" dirty="0" smtClean="0"/>
                  <a:t>path from      to      </a:t>
                </a:r>
                <a14:m>
                  <m:oMath xmlns:m="http://schemas.openxmlformats.org/officeDocument/2006/math">
                    <m:r>
                      <a:rPr lang="en-US" sz="1800" b="0" i="1" smtClean="0">
                        <a:latin typeface="Cambria Math"/>
                      </a:rPr>
                      <m:t> </m:t>
                    </m:r>
                    <m:r>
                      <a:rPr lang="en-US" sz="1800" b="0" i="0" smtClean="0">
                        <a:latin typeface="Cambria Math"/>
                      </a:rPr>
                      <m:t>? </m:t>
                    </m:r>
                  </m:oMath>
                </a14:m>
                <a:endParaRPr lang="en-US" sz="1800" dirty="0"/>
              </a:p>
              <a:p>
                <a:pPr marL="0" indent="0">
                  <a:buNone/>
                </a:pPr>
                <a:endParaRPr lang="en-US" sz="2000" dirty="0"/>
              </a:p>
              <a:p>
                <a:pPr marL="0" indent="0">
                  <a:buNone/>
                </a:pPr>
                <a:r>
                  <a:rPr lang="en-US" sz="2000" b="1" dirty="0" smtClean="0"/>
                  <a:t>Extracting Equalities from </a:t>
                </a:r>
                <a14:m>
                  <m:oMath xmlns:m="http://schemas.openxmlformats.org/officeDocument/2006/math">
                    <m:r>
                      <a:rPr lang="en-US" sz="2000" b="1" i="1">
                        <a:latin typeface="Cambria Math"/>
                      </a:rPr>
                      <m:t>≼</m:t>
                    </m:r>
                    <m:r>
                      <a:rPr lang="en-US" sz="2000" b="1" i="1" dirty="0">
                        <a:latin typeface="Cambria Math"/>
                      </a:rPr>
                      <m:t> </m:t>
                    </m:r>
                    <m:r>
                      <a:rPr lang="en-US" sz="2000" b="1" i="1" dirty="0" smtClean="0">
                        <a:latin typeface="Cambria Math"/>
                      </a:rPr>
                      <m:t> </m:t>
                    </m:r>
                  </m:oMath>
                </a14:m>
                <a:r>
                  <a:rPr lang="en-US" sz="2000" b="1" dirty="0" smtClean="0"/>
                  <a:t>using strongly connected components:</a:t>
                </a:r>
                <a:r>
                  <a:rPr lang="en-US" dirty="0" smtClean="0"/>
                  <a:t/>
                </a:r>
                <a:br>
                  <a:rPr lang="en-US" dirty="0" smtClean="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2101" y="1327884"/>
                <a:ext cx="4191000" cy="4231928"/>
              </a:xfrm>
              <a:blipFill rotWithShape="1">
                <a:blip r:embed="rId2"/>
                <a:stretch>
                  <a:fillRect l="-3785" t="-2594"/>
                </a:stretch>
              </a:blipFill>
            </p:spPr>
            <p:txBody>
              <a:bodyPr/>
              <a:lstStyle/>
              <a:p>
                <a:r>
                  <a:rPr lang="en-US">
                    <a:noFill/>
                  </a:rPr>
                  <a:t> </a:t>
                </a:r>
              </a:p>
            </p:txBody>
          </p:sp>
        </mc:Fallback>
      </mc:AlternateContent>
      <p:grpSp>
        <p:nvGrpSpPr>
          <p:cNvPr id="26" name="Group 25"/>
          <p:cNvGrpSpPr/>
          <p:nvPr/>
        </p:nvGrpSpPr>
        <p:grpSpPr>
          <a:xfrm>
            <a:off x="990600" y="1742482"/>
            <a:ext cx="2538282" cy="1918543"/>
            <a:chOff x="5239554" y="3899478"/>
            <a:chExt cx="3140299" cy="2154014"/>
          </a:xfrm>
        </p:grpSpPr>
        <p:grpSp>
          <p:nvGrpSpPr>
            <p:cNvPr id="5" name="Group 4"/>
            <p:cNvGrpSpPr/>
            <p:nvPr/>
          </p:nvGrpSpPr>
          <p:grpSpPr>
            <a:xfrm>
              <a:off x="5239554" y="3899478"/>
              <a:ext cx="3140299" cy="2154014"/>
              <a:chOff x="862883" y="3848714"/>
              <a:chExt cx="3140299" cy="2154014"/>
            </a:xfrm>
          </p:grpSpPr>
          <p:cxnSp>
            <p:nvCxnSpPr>
              <p:cNvPr id="6" name="Straight Arrow Connector 5"/>
              <p:cNvCxnSpPr>
                <a:endCxn id="15" idx="3"/>
              </p:cNvCxnSpPr>
              <p:nvPr/>
            </p:nvCxnSpPr>
            <p:spPr>
              <a:xfrm flipV="1">
                <a:off x="2494209" y="5214779"/>
                <a:ext cx="1289116" cy="622063"/>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15" idx="1"/>
              </p:cNvCxnSpPr>
              <p:nvPr/>
            </p:nvCxnSpPr>
            <p:spPr>
              <a:xfrm>
                <a:off x="3191813" y="4302826"/>
                <a:ext cx="591512" cy="7226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13" idx="2"/>
              </p:cNvCxnSpPr>
              <p:nvPr/>
            </p:nvCxnSpPr>
            <p:spPr>
              <a:xfrm>
                <a:off x="1120461" y="5120125"/>
                <a:ext cx="1116170" cy="7487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12" idx="3"/>
              </p:cNvCxnSpPr>
              <p:nvPr/>
            </p:nvCxnSpPr>
            <p:spPr>
              <a:xfrm flipV="1">
                <a:off x="1026015" y="4312700"/>
                <a:ext cx="578635" cy="60781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14" idx="2"/>
              </p:cNvCxnSpPr>
              <p:nvPr/>
            </p:nvCxnSpPr>
            <p:spPr>
              <a:xfrm flipV="1">
                <a:off x="1824507" y="4212965"/>
                <a:ext cx="1238517" cy="508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862883" y="4882466"/>
                <a:ext cx="257578" cy="267722"/>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12" name="Oval 11"/>
              <p:cNvSpPr/>
              <p:nvPr/>
            </p:nvSpPr>
            <p:spPr bwMode="auto">
              <a:xfrm>
                <a:off x="1566929" y="4084185"/>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13" name="Oval 12"/>
              <p:cNvSpPr/>
              <p:nvPr/>
            </p:nvSpPr>
            <p:spPr bwMode="auto">
              <a:xfrm>
                <a:off x="2236631" y="5735006"/>
                <a:ext cx="257578" cy="2677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14" name="Oval 13"/>
              <p:cNvSpPr/>
              <p:nvPr/>
            </p:nvSpPr>
            <p:spPr bwMode="auto">
              <a:xfrm>
                <a:off x="3063024" y="407910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15" name="Oval 14"/>
              <p:cNvSpPr/>
              <p:nvPr/>
            </p:nvSpPr>
            <p:spPr bwMode="auto">
              <a:xfrm>
                <a:off x="3745604" y="498626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cxnSp>
            <p:nvCxnSpPr>
              <p:cNvPr id="16" name="Straight Arrow Connector 15"/>
              <p:cNvCxnSpPr/>
              <p:nvPr/>
            </p:nvCxnSpPr>
            <p:spPr>
              <a:xfrm>
                <a:off x="1126287" y="5016328"/>
                <a:ext cx="2619317" cy="103797"/>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5" idx="2"/>
              </p:cNvCxnSpPr>
              <p:nvPr/>
            </p:nvCxnSpPr>
            <p:spPr>
              <a:xfrm>
                <a:off x="1824507" y="4312700"/>
                <a:ext cx="1921097" cy="807425"/>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3"/>
              </p:cNvCxnSpPr>
              <p:nvPr/>
            </p:nvCxnSpPr>
            <p:spPr>
              <a:xfrm flipV="1">
                <a:off x="1164008" y="4307619"/>
                <a:ext cx="1936737" cy="656809"/>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3455689" y="4431942"/>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455689" y="4431942"/>
                    <a:ext cx="418704" cy="369332"/>
                  </a:xfrm>
                  <a:prstGeom prst="rect">
                    <a:avLst/>
                  </a:prstGeom>
                  <a:blipFill rotWithShape="1">
                    <a:blip r:embed="rId3"/>
                    <a:stretch>
                      <a:fillRect t="-7407" r="-39286" b="-4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205513" y="3848714"/>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205513" y="3848714"/>
                    <a:ext cx="418704" cy="369332"/>
                  </a:xfrm>
                  <a:prstGeom prst="rect">
                    <a:avLst/>
                  </a:prstGeom>
                  <a:blipFill rotWithShape="1">
                    <a:blip r:embed="rId4"/>
                    <a:stretch>
                      <a:fillRect t="-7407" r="-40000" b="-4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54656" y="4351907"/>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954656" y="4351907"/>
                    <a:ext cx="418704" cy="369332"/>
                  </a:xfrm>
                  <a:prstGeom prst="rect">
                    <a:avLst/>
                  </a:prstGeom>
                  <a:blipFill rotWithShape="1">
                    <a:blip r:embed="rId5"/>
                    <a:stretch>
                      <a:fillRect t="-7407" r="-40000" b="-4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982461" y="5525810"/>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982461" y="5525810"/>
                    <a:ext cx="418704" cy="369332"/>
                  </a:xfrm>
                  <a:prstGeom prst="rect">
                    <a:avLst/>
                  </a:prstGeom>
                  <a:blipFill rotWithShape="1">
                    <a:blip r:embed="rId6"/>
                    <a:stretch>
                      <a:fillRect t="-7407" r="-40000" b="-4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259842" y="5365674"/>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1259842" y="5365674"/>
                    <a:ext cx="418704" cy="369332"/>
                  </a:xfrm>
                  <a:prstGeom prst="rect">
                    <a:avLst/>
                  </a:prstGeom>
                  <a:blipFill rotWithShape="1">
                    <a:blip r:embed="rId7"/>
                    <a:stretch>
                      <a:fillRect t="-7407" r="-39286" b="-42593"/>
                    </a:stretch>
                  </a:blipFill>
                </p:spPr>
                <p:txBody>
                  <a:bodyPr/>
                  <a:lstStyle/>
                  <a:p>
                    <a:r>
                      <a:rPr lang="en-US">
                        <a:noFill/>
                      </a:rPr>
                      <a:t> </a:t>
                    </a:r>
                  </a:p>
                </p:txBody>
              </p:sp>
            </mc:Fallback>
          </mc:AlternateContent>
        </p:grpSp>
        <p:cxnSp>
          <p:nvCxnSpPr>
            <p:cNvPr id="24" name="Straight Arrow Connector 23"/>
            <p:cNvCxnSpPr/>
            <p:nvPr/>
          </p:nvCxnSpPr>
          <p:spPr>
            <a:xfrm>
              <a:off x="6201178" y="4346826"/>
              <a:ext cx="1921097" cy="803362"/>
            </a:xfrm>
            <a:prstGeom prst="straightConnector1">
              <a:avLst/>
            </a:prstGeom>
            <a:ln>
              <a:solidFill>
                <a:srgbClr val="FF0000"/>
              </a:solidFill>
              <a:tailEnd type="arrow"/>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6524521" y="4750793"/>
                  <a:ext cx="591829"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a:rPr>
                          <m:t>¬≼</m:t>
                        </m:r>
                      </m:oMath>
                    </m:oMathPara>
                  </a14:m>
                  <a:endParaRPr lang="en-US" dirty="0" err="1" smtClean="0">
                    <a:solidFill>
                      <a:srgbClr val="FF0000"/>
                    </a:solidFill>
                    <a:latin typeface="Segoe"/>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524521" y="4750793"/>
                  <a:ext cx="591829" cy="369332"/>
                </a:xfrm>
                <a:prstGeom prst="rect">
                  <a:avLst/>
                </a:prstGeom>
                <a:blipFill rotWithShape="1">
                  <a:blip r:embed="rId8"/>
                  <a:stretch>
                    <a:fillRect t="-7547" r="-34615" b="-45283"/>
                  </a:stretch>
                </a:blipFill>
              </p:spPr>
              <p:txBody>
                <a:bodyPr/>
                <a:lstStyle/>
                <a:p>
                  <a:r>
                    <a:rPr lang="en-US">
                      <a:noFill/>
                    </a:rPr>
                    <a:t> </a:t>
                  </a:r>
                </a:p>
              </p:txBody>
            </p:sp>
          </mc:Fallback>
        </mc:AlternateContent>
      </p:grpSp>
      <p:grpSp>
        <p:nvGrpSpPr>
          <p:cNvPr id="68" name="Group 67"/>
          <p:cNvGrpSpPr/>
          <p:nvPr/>
        </p:nvGrpSpPr>
        <p:grpSpPr>
          <a:xfrm>
            <a:off x="1047481" y="5029200"/>
            <a:ext cx="2457719" cy="1789763"/>
            <a:chOff x="862883" y="3848714"/>
            <a:chExt cx="3140299" cy="2154014"/>
          </a:xfrm>
        </p:grpSpPr>
        <p:cxnSp>
          <p:nvCxnSpPr>
            <p:cNvPr id="48" name="Straight Arrow Connector 47"/>
            <p:cNvCxnSpPr>
              <a:endCxn id="57" idx="3"/>
            </p:cNvCxnSpPr>
            <p:nvPr/>
          </p:nvCxnSpPr>
          <p:spPr>
            <a:xfrm flipV="1">
              <a:off x="2494209" y="5214779"/>
              <a:ext cx="1289116" cy="622063"/>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57" idx="1"/>
            </p:cNvCxnSpPr>
            <p:nvPr/>
          </p:nvCxnSpPr>
          <p:spPr>
            <a:xfrm>
              <a:off x="3191813" y="4302826"/>
              <a:ext cx="591512" cy="72264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55" idx="2"/>
            </p:cNvCxnSpPr>
            <p:nvPr/>
          </p:nvCxnSpPr>
          <p:spPr>
            <a:xfrm>
              <a:off x="1120461" y="5120125"/>
              <a:ext cx="1116170" cy="7487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54" idx="3"/>
            </p:cNvCxnSpPr>
            <p:nvPr/>
          </p:nvCxnSpPr>
          <p:spPr>
            <a:xfrm flipV="1">
              <a:off x="1026015" y="4312700"/>
              <a:ext cx="578635" cy="60781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56" idx="2"/>
            </p:cNvCxnSpPr>
            <p:nvPr/>
          </p:nvCxnSpPr>
          <p:spPr>
            <a:xfrm flipV="1">
              <a:off x="1824507" y="4212965"/>
              <a:ext cx="1238517" cy="508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3" name="Oval 52"/>
            <p:cNvSpPr/>
            <p:nvPr/>
          </p:nvSpPr>
          <p:spPr bwMode="auto">
            <a:xfrm>
              <a:off x="862883" y="4882466"/>
              <a:ext cx="257578" cy="267722"/>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54" name="Oval 53"/>
            <p:cNvSpPr/>
            <p:nvPr/>
          </p:nvSpPr>
          <p:spPr bwMode="auto">
            <a:xfrm>
              <a:off x="1566929" y="4084185"/>
              <a:ext cx="257578" cy="267722"/>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55" name="Oval 54"/>
            <p:cNvSpPr/>
            <p:nvPr/>
          </p:nvSpPr>
          <p:spPr bwMode="auto">
            <a:xfrm>
              <a:off x="2236631" y="5735006"/>
              <a:ext cx="257578" cy="267722"/>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56" name="Oval 55"/>
            <p:cNvSpPr/>
            <p:nvPr/>
          </p:nvSpPr>
          <p:spPr bwMode="auto">
            <a:xfrm>
              <a:off x="3063024" y="4079104"/>
              <a:ext cx="257578" cy="26772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57" name="Oval 56"/>
            <p:cNvSpPr/>
            <p:nvPr/>
          </p:nvSpPr>
          <p:spPr bwMode="auto">
            <a:xfrm>
              <a:off x="3745604" y="4986264"/>
              <a:ext cx="257578" cy="267722"/>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cxnSp>
          <p:nvCxnSpPr>
            <p:cNvPr id="58" name="Straight Arrow Connector 57"/>
            <p:cNvCxnSpPr/>
            <p:nvPr/>
          </p:nvCxnSpPr>
          <p:spPr>
            <a:xfrm>
              <a:off x="1126287" y="5016328"/>
              <a:ext cx="2619317" cy="103797"/>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7" idx="2"/>
            </p:cNvCxnSpPr>
            <p:nvPr/>
          </p:nvCxnSpPr>
          <p:spPr>
            <a:xfrm>
              <a:off x="1824507" y="4312700"/>
              <a:ext cx="1921097" cy="807425"/>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6" idx="3"/>
            </p:cNvCxnSpPr>
            <p:nvPr/>
          </p:nvCxnSpPr>
          <p:spPr>
            <a:xfrm flipV="1">
              <a:off x="1164008" y="4307619"/>
              <a:ext cx="1936737" cy="656809"/>
            </a:xfrm>
            <a:prstGeom prst="straightConnector1">
              <a:avLst/>
            </a:prstGeom>
            <a:ln>
              <a:solidFill>
                <a:schemeClr val="tx1">
                  <a:lumMod val="75000"/>
                </a:schemeClr>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455689" y="4431942"/>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3455689" y="4431942"/>
                  <a:ext cx="418704" cy="369332"/>
                </a:xfrm>
                <a:prstGeom prst="rect">
                  <a:avLst/>
                </a:prstGeom>
                <a:blipFill rotWithShape="1">
                  <a:blip r:embed="rId9"/>
                  <a:stretch>
                    <a:fillRect t="-7843" r="-42593" b="-50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205513" y="3848714"/>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2205513" y="3848714"/>
                  <a:ext cx="418704" cy="369332"/>
                </a:xfrm>
                <a:prstGeom prst="rect">
                  <a:avLst/>
                </a:prstGeom>
                <a:blipFill rotWithShape="1">
                  <a:blip r:embed="rId10"/>
                  <a:stretch>
                    <a:fillRect t="-8000" r="-44444" b="-5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954656" y="4351907"/>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954656" y="4351907"/>
                  <a:ext cx="418704" cy="369332"/>
                </a:xfrm>
                <a:prstGeom prst="rect">
                  <a:avLst/>
                </a:prstGeom>
                <a:blipFill rotWithShape="1">
                  <a:blip r:embed="rId11"/>
                  <a:stretch>
                    <a:fillRect t="-7843" r="-42593" b="-50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982461" y="5525810"/>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982461" y="5525810"/>
                  <a:ext cx="418704" cy="369332"/>
                </a:xfrm>
                <a:prstGeom prst="rect">
                  <a:avLst/>
                </a:prstGeom>
                <a:blipFill rotWithShape="1">
                  <a:blip r:embed="rId12"/>
                  <a:stretch>
                    <a:fillRect t="-7843" r="-44444" b="-50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1259842" y="5365674"/>
                  <a:ext cx="418704" cy="369332"/>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1259842" y="5365674"/>
                  <a:ext cx="418704" cy="369332"/>
                </a:xfrm>
                <a:prstGeom prst="rect">
                  <a:avLst/>
                </a:prstGeom>
                <a:blipFill rotWithShape="1">
                  <a:blip r:embed="rId13"/>
                  <a:stretch>
                    <a:fillRect t="-8000" r="-44444" b="-54000"/>
                  </a:stretch>
                </a:blipFill>
              </p:spPr>
              <p:txBody>
                <a:bodyPr/>
                <a:lstStyle/>
                <a:p>
                  <a:r>
                    <a:rPr lang="en-US">
                      <a:noFill/>
                    </a:rPr>
                    <a:t> </a:t>
                  </a:r>
                </a:p>
              </p:txBody>
            </p:sp>
          </mc:Fallback>
        </mc:AlternateContent>
        <p:cxnSp>
          <p:nvCxnSpPr>
            <p:cNvPr id="66" name="Straight Arrow Connector 65"/>
            <p:cNvCxnSpPr>
              <a:stCxn id="57" idx="2"/>
            </p:cNvCxnSpPr>
            <p:nvPr/>
          </p:nvCxnSpPr>
          <p:spPr>
            <a:xfrm flipH="1" flipV="1">
              <a:off x="1800438" y="4302827"/>
              <a:ext cx="1945166" cy="817298"/>
            </a:xfrm>
            <a:prstGeom prst="straightConnector1">
              <a:avLst/>
            </a:prstGeom>
            <a:ln>
              <a:solidFill>
                <a:schemeClr val="bg1"/>
              </a:solidFill>
              <a:tailEnd type="arrow"/>
            </a:ln>
            <a:effectLst>
              <a:outerShdw blurRad="50800"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354317" y="4595096"/>
                  <a:ext cx="534990" cy="444498"/>
                </a:xfrm>
                <a:prstGeom prst="rect">
                  <a:avLst/>
                </a:prstGeom>
                <a:noFill/>
              </p:spPr>
              <p:txBody>
                <a:bodyPr wrap="none" rtlCol="0">
                  <a:spAutoFit/>
                </a:bodyPr>
                <a:lstStyle/>
                <a:p>
                  <a:pPr defTabSz="914363"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a:rPr>
                          <m:t>≽</m:t>
                        </m:r>
                      </m:oMath>
                    </m:oMathPara>
                  </a14:m>
                  <a:endParaRPr lang="en-US" dirty="0" err="1" smtClean="0">
                    <a:solidFill>
                      <a:srgbClr val="000000"/>
                    </a:solidFill>
                    <a:latin typeface="Segoe"/>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2354317" y="4595096"/>
                  <a:ext cx="534990" cy="444498"/>
                </a:xfrm>
                <a:prstGeom prst="rect">
                  <a:avLst/>
                </a:prstGeom>
                <a:blipFill rotWithShape="1">
                  <a:blip r:embed="rId14"/>
                  <a:stretch>
                    <a:fillRect t="-6667" r="-20588" b="-28333"/>
                  </a:stretch>
                </a:blipFill>
              </p:spPr>
              <p:txBody>
                <a:bodyPr/>
                <a:lstStyle/>
                <a:p>
                  <a:r>
                    <a:rPr lang="en-US">
                      <a:noFill/>
                    </a:rPr>
                    <a:t> </a:t>
                  </a:r>
                </a:p>
              </p:txBody>
            </p:sp>
          </mc:Fallback>
        </mc:AlternateContent>
      </p:grpSp>
      <p:pic>
        <p:nvPicPr>
          <p:cNvPr id="47"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67120" y="1981200"/>
            <a:ext cx="447688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Oval 68"/>
          <p:cNvSpPr/>
          <p:nvPr/>
        </p:nvSpPr>
        <p:spPr bwMode="auto">
          <a:xfrm>
            <a:off x="2743200" y="3935853"/>
            <a:ext cx="208199" cy="238455"/>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
        <p:nvSpPr>
          <p:cNvPr id="70" name="Oval 69"/>
          <p:cNvSpPr/>
          <p:nvPr/>
        </p:nvSpPr>
        <p:spPr bwMode="auto">
          <a:xfrm>
            <a:off x="3220801" y="3952545"/>
            <a:ext cx="208199" cy="238455"/>
          </a:xfrm>
          <a:prstGeom prst="ellips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a:endParaRPr lang="en-US" sz="2800" dirty="0" smtClean="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860180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as table-lookup</a:t>
            </a:r>
          </a:p>
        </p:txBody>
      </p:sp>
      <p:sp>
        <p:nvSpPr>
          <p:cNvPr id="5" name="Rectangle 4"/>
          <p:cNvSpPr/>
          <p:nvPr/>
        </p:nvSpPr>
        <p:spPr>
          <a:xfrm>
            <a:off x="5073590" y="6488668"/>
            <a:ext cx="4070410" cy="369332"/>
          </a:xfrm>
          <a:prstGeom prst="rect">
            <a:avLst/>
          </a:prstGeom>
        </p:spPr>
        <p:txBody>
          <a:bodyPr wrap="none">
            <a:spAutoFit/>
          </a:bodyPr>
          <a:lstStyle/>
          <a:p>
            <a:r>
              <a:rPr lang="en-US" dirty="0">
                <a:solidFill>
                  <a:schemeClr val="bg1"/>
                </a:solidFill>
              </a:rPr>
              <a:t>Sherman, Garvin, Dwyer. IJCAR 2010</a:t>
            </a:r>
          </a:p>
        </p:txBody>
      </p:sp>
      <mc:AlternateContent xmlns:mc="http://schemas.openxmlformats.org/markup-compatibility/2006" xmlns:a14="http://schemas.microsoft.com/office/drawing/2010/main">
        <mc:Choice Requires="a14">
          <p:sp>
            <p:nvSpPr>
              <p:cNvPr id="6" name="TextBox 5"/>
              <p:cNvSpPr txBox="1"/>
              <p:nvPr/>
            </p:nvSpPr>
            <p:spPr>
              <a:xfrm>
                <a:off x="1066800" y="4495800"/>
                <a:ext cx="3064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𝑥</m:t>
                      </m:r>
                      <m:r>
                        <a:rPr lang="en-US" b="0" i="1" smtClean="0">
                          <a:solidFill>
                            <a:schemeClr val="bg1"/>
                          </a:solidFill>
                          <a:latin typeface="Cambria Math"/>
                        </a:rPr>
                        <m:t>≼</m:t>
                      </m:r>
                      <m:r>
                        <a:rPr lang="en-US" b="0" i="1" smtClean="0">
                          <a:solidFill>
                            <a:schemeClr val="bg1"/>
                          </a:solidFill>
                          <a:latin typeface="Cambria Math"/>
                        </a:rPr>
                        <m:t>𝑗𝑎𝑣𝑎</m:t>
                      </m:r>
                      <m:r>
                        <a:rPr lang="en-US" b="0" i="1" smtClean="0">
                          <a:solidFill>
                            <a:schemeClr val="bg1"/>
                          </a:solidFill>
                          <a:latin typeface="Cambria Math"/>
                        </a:rPr>
                        <m:t>.</m:t>
                      </m:r>
                      <m:r>
                        <a:rPr lang="en-US" b="0" i="1" smtClean="0">
                          <a:solidFill>
                            <a:schemeClr val="bg1"/>
                          </a:solidFill>
                          <a:latin typeface="Cambria Math"/>
                        </a:rPr>
                        <m:t>𝑙𝑎𝑛𝑔</m:t>
                      </m:r>
                      <m:r>
                        <a:rPr lang="en-US" b="0" i="1" smtClean="0">
                          <a:solidFill>
                            <a:schemeClr val="bg1"/>
                          </a:solidFill>
                          <a:latin typeface="Cambria Math"/>
                        </a:rPr>
                        <m:t>.</m:t>
                      </m:r>
                      <m:r>
                        <a:rPr lang="en-US" b="0" i="1" smtClean="0">
                          <a:solidFill>
                            <a:schemeClr val="bg1"/>
                          </a:solidFill>
                          <a:latin typeface="Cambria Math"/>
                        </a:rPr>
                        <m:t>𝐶𝑜𝑚𝑝𝑎𝑟𝑎𝑏𝑙𝑒</m:t>
                      </m:r>
                    </m:oMath>
                  </m:oMathPara>
                </a14:m>
                <a:endParaRPr lang="en-US" dirty="0" err="1" smtClean="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66800" y="4495800"/>
                <a:ext cx="3064493" cy="369332"/>
              </a:xfrm>
              <a:prstGeom prst="rect">
                <a:avLst/>
              </a:prstGeom>
              <a:blipFill rotWithShape="1">
                <a:blip r:embed="rId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243931" y="5069821"/>
                <a:ext cx="27102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𝑥</m:t>
                      </m:r>
                      <m:r>
                        <a:rPr lang="en-US" b="0" i="1" smtClean="0">
                          <a:solidFill>
                            <a:schemeClr val="bg1"/>
                          </a:solidFill>
                          <a:latin typeface="Cambria Math"/>
                        </a:rPr>
                        <m:t>≼</m:t>
                      </m:r>
                      <m:r>
                        <a:rPr lang="en-US" b="0" i="1" smtClean="0">
                          <a:solidFill>
                            <a:schemeClr val="bg1"/>
                          </a:solidFill>
                          <a:latin typeface="Cambria Math"/>
                        </a:rPr>
                        <m:t>𝑗𝑎𝑣𝑎</m:t>
                      </m:r>
                      <m:r>
                        <a:rPr lang="en-US" b="0" i="1" smtClean="0">
                          <a:solidFill>
                            <a:schemeClr val="bg1"/>
                          </a:solidFill>
                          <a:latin typeface="Cambria Math"/>
                        </a:rPr>
                        <m:t>.</m:t>
                      </m:r>
                      <m:r>
                        <a:rPr lang="en-US" b="0" i="1" smtClean="0">
                          <a:solidFill>
                            <a:schemeClr val="bg1"/>
                          </a:solidFill>
                          <a:latin typeface="Cambria Math"/>
                        </a:rPr>
                        <m:t>𝑙𝑎𝑛𝑔</m:t>
                      </m:r>
                      <m:r>
                        <a:rPr lang="en-US" b="0" i="1" smtClean="0">
                          <a:solidFill>
                            <a:schemeClr val="bg1"/>
                          </a:solidFill>
                          <a:latin typeface="Cambria Math"/>
                        </a:rPr>
                        <m:t>.</m:t>
                      </m:r>
                      <m:r>
                        <a:rPr lang="en-US" b="0" i="1" smtClean="0">
                          <a:solidFill>
                            <a:schemeClr val="bg1"/>
                          </a:solidFill>
                          <a:latin typeface="Cambria Math"/>
                        </a:rPr>
                        <m:t>𝐶𝑙𝑜𝑛𝑎𝑏𝑙𝑒</m:t>
                      </m:r>
                    </m:oMath>
                  </m:oMathPara>
                </a14:m>
                <a:endParaRPr lang="en-US" dirty="0" err="1" smtClean="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43931" y="5069821"/>
                <a:ext cx="2710229" cy="369332"/>
              </a:xfrm>
              <a:prstGeom prst="rect">
                <a:avLst/>
              </a:prstGeom>
              <a:blipFill rotWithShape="1">
                <a:blip r:embed="rId3"/>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243931" y="5648333"/>
                <a:ext cx="22006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𝑥</m:t>
                      </m:r>
                      <m:r>
                        <a:rPr lang="en-US" b="0" i="1" smtClean="0">
                          <a:solidFill>
                            <a:schemeClr val="bg1"/>
                          </a:solidFill>
                          <a:latin typeface="Cambria Math"/>
                        </a:rPr>
                        <m:t>=</m:t>
                      </m:r>
                      <m:r>
                        <a:rPr lang="en-US" b="0" i="1" smtClean="0">
                          <a:solidFill>
                            <a:schemeClr val="bg1"/>
                          </a:solidFill>
                          <a:latin typeface="Cambria Math"/>
                        </a:rPr>
                        <m:t>𝑗𝑎𝑣𝑎</m:t>
                      </m:r>
                      <m:r>
                        <a:rPr lang="en-US" b="0" i="1" smtClean="0">
                          <a:solidFill>
                            <a:schemeClr val="bg1"/>
                          </a:solidFill>
                          <a:latin typeface="Cambria Math"/>
                        </a:rPr>
                        <m:t>.</m:t>
                      </m:r>
                      <m:r>
                        <a:rPr lang="en-US" b="0" i="1" smtClean="0">
                          <a:solidFill>
                            <a:schemeClr val="bg1"/>
                          </a:solidFill>
                          <a:latin typeface="Cambria Math"/>
                        </a:rPr>
                        <m:t>𝑢𝑡𝑖𝑙</m:t>
                      </m:r>
                      <m:r>
                        <a:rPr lang="en-US" b="0" i="1" smtClean="0">
                          <a:solidFill>
                            <a:schemeClr val="bg1"/>
                          </a:solidFill>
                          <a:latin typeface="Cambria Math"/>
                        </a:rPr>
                        <m:t>.</m:t>
                      </m:r>
                      <m:r>
                        <a:rPr lang="en-US" b="0" i="1" smtClean="0">
                          <a:solidFill>
                            <a:schemeClr val="bg1"/>
                          </a:solidFill>
                          <a:latin typeface="Cambria Math"/>
                        </a:rPr>
                        <m:t>𝐷𝑎𝑡𝑒</m:t>
                      </m:r>
                    </m:oMath>
                  </m:oMathPara>
                </a14:m>
                <a:endParaRPr lang="en-US" dirty="0" err="1" smtClean="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43931" y="5648333"/>
                <a:ext cx="2200602" cy="369332"/>
              </a:xfrm>
              <a:prstGeom prst="rect">
                <a:avLst/>
              </a:prstGeom>
              <a:blipFill rotWithShape="1">
                <a:blip r:embed="rId4"/>
                <a:stretch>
                  <a:fillRect b="-15000"/>
                </a:stretch>
              </a:blipFill>
            </p:spPr>
            <p:txBody>
              <a:bodyPr/>
              <a:lstStyle/>
              <a:p>
                <a:r>
                  <a:rPr lang="en-US">
                    <a:noFill/>
                  </a:rPr>
                  <a:t> </a:t>
                </a:r>
              </a:p>
            </p:txBody>
          </p:sp>
        </mc:Fallback>
      </mc:AlternateContent>
      <p:pic>
        <p:nvPicPr>
          <p:cNvPr id="409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970" y="1579418"/>
            <a:ext cx="9267825"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bwMode="auto">
          <a:xfrm>
            <a:off x="2895600" y="2053936"/>
            <a:ext cx="2743200" cy="533400"/>
          </a:xfrm>
          <a:prstGeom prst="triangle">
            <a:avLst>
              <a:gd name="adj" fmla="val 71044"/>
            </a:avLst>
          </a:prstGeom>
          <a:gradFill>
            <a:gsLst>
              <a:gs pos="0">
                <a:schemeClr val="accent6">
                  <a:tint val="62000"/>
                  <a:satMod val="180000"/>
                  <a:alpha val="40000"/>
                </a:schemeClr>
              </a:gs>
              <a:gs pos="65000">
                <a:schemeClr val="accent6">
                  <a:tint val="32000"/>
                  <a:satMod val="250000"/>
                </a:schemeClr>
              </a:gs>
              <a:gs pos="100000">
                <a:schemeClr val="accent6">
                  <a:tint val="23000"/>
                  <a:satMod val="300000"/>
                </a:schemeClr>
              </a:gs>
            </a:gsLst>
          </a:gra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nvGrpSpPr>
          <p:cNvPr id="8" name="Group 7"/>
          <p:cNvGrpSpPr/>
          <p:nvPr/>
        </p:nvGrpSpPr>
        <p:grpSpPr>
          <a:xfrm>
            <a:off x="914400" y="2053936"/>
            <a:ext cx="3039760" cy="2316307"/>
            <a:chOff x="1230076" y="2053936"/>
            <a:chExt cx="2724084" cy="2316307"/>
          </a:xfrm>
        </p:grpSpPr>
        <p:sp>
          <p:nvSpPr>
            <p:cNvPr id="10" name="Isosceles Triangle 9"/>
            <p:cNvSpPr/>
            <p:nvPr/>
          </p:nvSpPr>
          <p:spPr bwMode="auto">
            <a:xfrm>
              <a:off x="1230076" y="2053936"/>
              <a:ext cx="2724084" cy="533400"/>
            </a:xfrm>
            <a:prstGeom prst="triangle">
              <a:avLst>
                <a:gd name="adj" fmla="val 81507"/>
              </a:avLst>
            </a:prstGeom>
            <a:solidFill>
              <a:srgbClr val="FFCCCC">
                <a:alpha val="27000"/>
              </a:srgb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Isosceles Triangle 13"/>
            <p:cNvSpPr/>
            <p:nvPr/>
          </p:nvSpPr>
          <p:spPr bwMode="auto">
            <a:xfrm rot="10800000">
              <a:off x="1243928" y="2587335"/>
              <a:ext cx="2566069" cy="1782908"/>
            </a:xfrm>
            <a:prstGeom prst="triangle">
              <a:avLst>
                <a:gd name="adj" fmla="val 71044"/>
              </a:avLst>
            </a:prstGeom>
            <a:solidFill>
              <a:srgbClr val="FFCCCC">
                <a:alpha val="27000"/>
              </a:srgb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sp>
        <p:nvSpPr>
          <p:cNvPr id="12" name="Oval 11"/>
          <p:cNvSpPr/>
          <p:nvPr/>
        </p:nvSpPr>
        <p:spPr bwMode="auto">
          <a:xfrm>
            <a:off x="3101634" y="2320636"/>
            <a:ext cx="685798" cy="498764"/>
          </a:xfrm>
          <a:prstGeom prst="ellipse">
            <a:avLst/>
          </a:prstGeom>
          <a:solidFill>
            <a:schemeClr val="accent3">
              <a:lumMod val="75000"/>
              <a:alpha val="24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Rectangle 12"/>
          <p:cNvSpPr/>
          <p:nvPr/>
        </p:nvSpPr>
        <p:spPr>
          <a:xfrm>
            <a:off x="5304076" y="4495800"/>
            <a:ext cx="3647537" cy="1754326"/>
          </a:xfrm>
          <a:prstGeom prst="rect">
            <a:avLst/>
          </a:prstGeom>
        </p:spPr>
        <p:txBody>
          <a:bodyPr wrap="none">
            <a:spAutoFit/>
          </a:bodyPr>
          <a:lstStyle/>
          <a:p>
            <a:r>
              <a:rPr lang="en-US" dirty="0" smtClean="0">
                <a:solidFill>
                  <a:schemeClr val="bg1"/>
                </a:solidFill>
              </a:rPr>
              <a:t>Efficient propagators using</a:t>
            </a:r>
          </a:p>
          <a:p>
            <a:r>
              <a:rPr lang="en-US" i="1" dirty="0" smtClean="0">
                <a:solidFill>
                  <a:schemeClr val="bg1"/>
                </a:solidFill>
              </a:rPr>
              <a:t>Type Slicing </a:t>
            </a:r>
            <a:r>
              <a:rPr lang="en-US" dirty="0" smtClean="0">
                <a:solidFill>
                  <a:schemeClr val="bg1"/>
                </a:solidFill>
              </a:rPr>
              <a:t>algorithm</a:t>
            </a:r>
          </a:p>
          <a:p>
            <a:r>
              <a:rPr lang="en-US" dirty="0" smtClean="0">
                <a:solidFill>
                  <a:schemeClr val="bg1"/>
                </a:solidFill>
              </a:rPr>
              <a:t>Leverages ordering of children</a:t>
            </a:r>
          </a:p>
          <a:p>
            <a:r>
              <a:rPr lang="en-US" dirty="0" smtClean="0">
                <a:solidFill>
                  <a:schemeClr val="bg1"/>
                </a:solidFill>
              </a:rPr>
              <a:t>J</a:t>
            </a:r>
            <a:r>
              <a:rPr lang="en-US" dirty="0">
                <a:solidFill>
                  <a:schemeClr val="bg1"/>
                </a:solidFill>
              </a:rPr>
              <a:t>. Gil and Y. </a:t>
            </a:r>
            <a:r>
              <a:rPr lang="en-US" dirty="0" err="1">
                <a:solidFill>
                  <a:schemeClr val="bg1"/>
                </a:solidFill>
              </a:rPr>
              <a:t>Zibin</a:t>
            </a:r>
            <a:r>
              <a:rPr lang="en-US" dirty="0" smtClean="0">
                <a:solidFill>
                  <a:schemeClr val="bg1"/>
                </a:solidFill>
              </a:rPr>
              <a:t>.[TOPLAS 2007]</a:t>
            </a:r>
          </a:p>
          <a:p>
            <a:endParaRPr lang="en-US" dirty="0">
              <a:solidFill>
                <a:schemeClr val="bg1"/>
              </a:solidFill>
            </a:endParaRPr>
          </a:p>
          <a:p>
            <a:r>
              <a:rPr lang="en-US" dirty="0" smtClean="0">
                <a:solidFill>
                  <a:schemeClr val="bg1"/>
                </a:solidFill>
              </a:rPr>
              <a:t>Available as F#/Z3 sample </a:t>
            </a:r>
            <a:endParaRPr lang="en-US" dirty="0">
              <a:solidFill>
                <a:schemeClr val="bg1"/>
              </a:solidFill>
            </a:endParaRPr>
          </a:p>
        </p:txBody>
      </p:sp>
    </p:spTree>
    <p:extLst>
      <p:ext uri="{BB962C8B-B14F-4D97-AF65-F5344CB8AC3E}">
        <p14:creationId xmlns:p14="http://schemas.microsoft.com/office/powerpoint/2010/main" val="569654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4" grpId="0" animBg="1"/>
      <p:bldP spid="12" grpId="0" animBg="1"/>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314" y="3669395"/>
            <a:ext cx="7690115" cy="750205"/>
          </a:xfrm>
        </p:spPr>
        <p:txBody>
          <a:bodyPr/>
          <a:lstStyle/>
          <a:p>
            <a:r>
              <a:rPr lang="en-US" dirty="0" smtClean="0"/>
              <a:t>Object Graphs</a:t>
            </a:r>
            <a:endParaRPr lang="en-US" dirty="0"/>
          </a:p>
        </p:txBody>
      </p:sp>
      <p:sp>
        <p:nvSpPr>
          <p:cNvPr id="3" name="Subtitle 4"/>
          <p:cNvSpPr>
            <a:spLocks noGrp="1"/>
          </p:cNvSpPr>
          <p:nvPr>
            <p:ph type="subTitle" idx="1"/>
          </p:nvPr>
        </p:nvSpPr>
        <p:spPr>
          <a:xfrm>
            <a:off x="3863937" y="5047906"/>
            <a:ext cx="5051463" cy="470898"/>
          </a:xfrm>
        </p:spPr>
        <p:txBody>
          <a:bodyPr/>
          <a:lstStyle/>
          <a:p>
            <a:r>
              <a:rPr lang="en-US" dirty="0" smtClean="0"/>
              <a:t>To Cycle </a:t>
            </a:r>
            <a:r>
              <a:rPr lang="en-US" i="1" dirty="0" smtClean="0"/>
              <a:t>and</a:t>
            </a:r>
            <a:r>
              <a:rPr lang="en-US" dirty="0" smtClean="0"/>
              <a:t> not to Cycle</a:t>
            </a:r>
            <a:endParaRPr lang="en-US" dirty="0"/>
          </a:p>
        </p:txBody>
      </p:sp>
      <p:sp>
        <p:nvSpPr>
          <p:cNvPr id="4" name="TextBox 3"/>
          <p:cNvSpPr txBox="1"/>
          <p:nvPr/>
        </p:nvSpPr>
        <p:spPr>
          <a:xfrm>
            <a:off x="6650001" y="6452473"/>
            <a:ext cx="1107996" cy="369332"/>
          </a:xfrm>
          <a:prstGeom prst="rect">
            <a:avLst/>
          </a:prstGeom>
          <a:noFill/>
        </p:spPr>
        <p:txBody>
          <a:bodyPr wrap="none" rtlCol="0">
            <a:spAutoFit/>
          </a:bodyPr>
          <a:lstStyle/>
          <a:p>
            <a:r>
              <a:rPr lang="en-US" dirty="0" smtClean="0">
                <a:solidFill>
                  <a:schemeClr val="bg1"/>
                </a:solidFill>
              </a:rPr>
              <a:t>from </a:t>
            </a:r>
            <a:r>
              <a:rPr lang="en-US" dirty="0" err="1" smtClean="0">
                <a:solidFill>
                  <a:schemeClr val="bg1"/>
                </a:solidFill>
              </a:rPr>
              <a:t>Pex</a:t>
            </a:r>
            <a:endParaRPr lang="en-US" dirty="0" smtClean="0">
              <a:solidFill>
                <a:schemeClr val="bg1"/>
              </a:solidFill>
            </a:endParaRPr>
          </a:p>
        </p:txBody>
      </p:sp>
      <p:grpSp>
        <p:nvGrpSpPr>
          <p:cNvPr id="6" name="Group 5"/>
          <p:cNvGrpSpPr/>
          <p:nvPr/>
        </p:nvGrpSpPr>
        <p:grpSpPr>
          <a:xfrm>
            <a:off x="4495800" y="914400"/>
            <a:ext cx="4827226" cy="2424236"/>
            <a:chOff x="381000" y="1097187"/>
            <a:chExt cx="7676080" cy="4720517"/>
          </a:xfrm>
        </p:grpSpPr>
        <p:sp>
          <p:nvSpPr>
            <p:cNvPr id="8" name="Rounded Rectangle 7"/>
            <p:cNvSpPr/>
            <p:nvPr/>
          </p:nvSpPr>
          <p:spPr bwMode="auto">
            <a:xfrm>
              <a:off x="3124200" y="1752600"/>
              <a:ext cx="1905000" cy="9144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New</a:t>
              </a: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Theory</a:t>
              </a:r>
            </a:p>
          </p:txBody>
        </p:sp>
        <p:sp>
          <p:nvSpPr>
            <p:cNvPr id="9" name="Rounded Rectangle 8"/>
            <p:cNvSpPr/>
            <p:nvPr/>
          </p:nvSpPr>
          <p:spPr bwMode="auto">
            <a:xfrm>
              <a:off x="5867400" y="3505200"/>
              <a:ext cx="1905000" cy="91440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New</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Theory</a:t>
              </a:r>
            </a:p>
          </p:txBody>
        </p:sp>
        <p:sp>
          <p:nvSpPr>
            <p:cNvPr id="10" name="Rounded Rectangle 9"/>
            <p:cNvSpPr/>
            <p:nvPr/>
          </p:nvSpPr>
          <p:spPr bwMode="auto">
            <a:xfrm>
              <a:off x="381000" y="3534139"/>
              <a:ext cx="1905000" cy="91440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New</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Theory</a:t>
              </a:r>
            </a:p>
          </p:txBody>
        </p:sp>
        <p:cxnSp>
          <p:nvCxnSpPr>
            <p:cNvPr id="11" name="Straight Arrow Connector 10"/>
            <p:cNvCxnSpPr/>
            <p:nvPr/>
          </p:nvCxnSpPr>
          <p:spPr>
            <a:xfrm>
              <a:off x="2362200" y="3733800"/>
              <a:ext cx="1219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p:cNvCxnSpPr/>
            <p:nvPr/>
          </p:nvCxnSpPr>
          <p:spPr>
            <a:xfrm>
              <a:off x="2286000" y="4191000"/>
              <a:ext cx="1219200" cy="0"/>
            </a:xfrm>
            <a:prstGeom prst="straightConnector1">
              <a:avLst/>
            </a:prstGeom>
            <a:ln>
              <a:headEnd type="stealth"/>
              <a:tailEnd type="non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p:nvPr/>
          </p:nvCxnSpPr>
          <p:spPr>
            <a:xfrm>
              <a:off x="4648200" y="3737113"/>
              <a:ext cx="12192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p:nvPr/>
          </p:nvCxnSpPr>
          <p:spPr>
            <a:xfrm>
              <a:off x="4648200" y="4191000"/>
              <a:ext cx="1219200" cy="0"/>
            </a:xfrm>
            <a:prstGeom prst="straightConnector1">
              <a:avLst/>
            </a:prstGeom>
            <a:ln>
              <a:headEnd type="stealth"/>
              <a:tailEnd type="none"/>
            </a:ln>
          </p:spPr>
          <p:style>
            <a:lnRef idx="1">
              <a:schemeClr val="accent6"/>
            </a:lnRef>
            <a:fillRef idx="0">
              <a:schemeClr val="accent6"/>
            </a:fillRef>
            <a:effectRef idx="0">
              <a:schemeClr val="accent6"/>
            </a:effectRef>
            <a:fontRef idx="minor">
              <a:schemeClr val="tx1"/>
            </a:fontRef>
          </p:style>
        </p:cxnSp>
        <p:cxnSp>
          <p:nvCxnSpPr>
            <p:cNvPr id="15" name="Straight Arrow Connector 14"/>
            <p:cNvCxnSpPr/>
            <p:nvPr/>
          </p:nvCxnSpPr>
          <p:spPr>
            <a:xfrm>
              <a:off x="4055165" y="2743200"/>
              <a:ext cx="0" cy="838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Freeform 15"/>
            <p:cNvSpPr/>
            <p:nvPr/>
          </p:nvSpPr>
          <p:spPr bwMode="auto">
            <a:xfrm>
              <a:off x="3450649" y="4373217"/>
              <a:ext cx="1110770" cy="1047310"/>
            </a:xfrm>
            <a:custGeom>
              <a:avLst/>
              <a:gdLst>
                <a:gd name="connsiteX0" fmla="*/ 312968 w 1110770"/>
                <a:gd name="connsiteY0" fmla="*/ 0 h 1047310"/>
                <a:gd name="connsiteX1" fmla="*/ 8168 w 1110770"/>
                <a:gd name="connsiteY1" fmla="*/ 556592 h 1047310"/>
                <a:gd name="connsiteX2" fmla="*/ 604516 w 1110770"/>
                <a:gd name="connsiteY2" fmla="*/ 1046922 h 1047310"/>
                <a:gd name="connsiteX3" fmla="*/ 1108099 w 1110770"/>
                <a:gd name="connsiteY3" fmla="*/ 477079 h 1047310"/>
                <a:gd name="connsiteX4" fmla="*/ 816551 w 1110770"/>
                <a:gd name="connsiteY4" fmla="*/ 13253 h 1047310"/>
                <a:gd name="connsiteX5" fmla="*/ 816551 w 1110770"/>
                <a:gd name="connsiteY5" fmla="*/ 13253 h 1047310"/>
                <a:gd name="connsiteX6" fmla="*/ 816551 w 1110770"/>
                <a:gd name="connsiteY6" fmla="*/ 13253 h 104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770" h="1047310">
                  <a:moveTo>
                    <a:pt x="312968" y="0"/>
                  </a:moveTo>
                  <a:cubicBezTo>
                    <a:pt x="136272" y="191052"/>
                    <a:pt x="-40423" y="382105"/>
                    <a:pt x="8168" y="556592"/>
                  </a:cubicBezTo>
                  <a:cubicBezTo>
                    <a:pt x="56759" y="731079"/>
                    <a:pt x="421194" y="1060174"/>
                    <a:pt x="604516" y="1046922"/>
                  </a:cubicBezTo>
                  <a:cubicBezTo>
                    <a:pt x="787838" y="1033670"/>
                    <a:pt x="1072760" y="649357"/>
                    <a:pt x="1108099" y="477079"/>
                  </a:cubicBezTo>
                  <a:cubicBezTo>
                    <a:pt x="1143438" y="304801"/>
                    <a:pt x="816551" y="13253"/>
                    <a:pt x="816551" y="13253"/>
                  </a:cubicBezTo>
                  <a:lnTo>
                    <a:pt x="816551" y="13253"/>
                  </a:lnTo>
                  <a:lnTo>
                    <a:pt x="816551" y="13253"/>
                  </a:lnTo>
                </a:path>
              </a:pathLst>
            </a:custGeom>
            <a:noFill/>
            <a:ln w="44450">
              <a:solidFill>
                <a:schemeClr val="bg1"/>
              </a:solidFill>
              <a:headEnd type="none" w="med" len="med"/>
              <a:tailEnd type="triangle" w="med" len="med"/>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sp>
          <p:nvSpPr>
            <p:cNvPr id="17" name="TextBox 16"/>
            <p:cNvSpPr txBox="1"/>
            <p:nvPr/>
          </p:nvSpPr>
          <p:spPr>
            <a:xfrm>
              <a:off x="3289092" y="5448371"/>
              <a:ext cx="954108" cy="369333"/>
            </a:xfrm>
            <a:prstGeom prst="rect">
              <a:avLst/>
            </a:prstGeom>
            <a:noFill/>
          </p:spPr>
          <p:txBody>
            <a:bodyPr wrap="none" rtlCol="0">
              <a:spAutoFit/>
            </a:bodyPr>
            <a:lstStyle/>
            <a:p>
              <a:r>
                <a:rPr lang="en-US" b="1" dirty="0" smtClean="0">
                  <a:solidFill>
                    <a:schemeClr val="bg1"/>
                  </a:solidFill>
                </a:rPr>
                <a:t>Search</a:t>
              </a:r>
            </a:p>
          </p:txBody>
        </p:sp>
        <p:sp>
          <p:nvSpPr>
            <p:cNvPr id="18" name="TextBox 17"/>
            <p:cNvSpPr txBox="1"/>
            <p:nvPr/>
          </p:nvSpPr>
          <p:spPr>
            <a:xfrm>
              <a:off x="4124916" y="2508391"/>
              <a:ext cx="1095171" cy="369333"/>
            </a:xfrm>
            <a:prstGeom prst="rect">
              <a:avLst/>
            </a:prstGeom>
            <a:noFill/>
          </p:spPr>
          <p:txBody>
            <a:bodyPr wrap="none" rtlCol="0">
              <a:spAutoFit/>
            </a:bodyPr>
            <a:lstStyle/>
            <a:p>
              <a:r>
                <a:rPr lang="en-US" b="1" dirty="0" smtClean="0">
                  <a:solidFill>
                    <a:schemeClr val="bg1"/>
                  </a:solidFill>
                </a:rPr>
                <a:t>Compile</a:t>
              </a:r>
            </a:p>
          </p:txBody>
        </p:sp>
        <p:sp>
          <p:nvSpPr>
            <p:cNvPr id="19" name="TextBox 18"/>
            <p:cNvSpPr txBox="1"/>
            <p:nvPr/>
          </p:nvSpPr>
          <p:spPr>
            <a:xfrm>
              <a:off x="4615640" y="3026102"/>
              <a:ext cx="1354048" cy="719170"/>
            </a:xfrm>
            <a:prstGeom prst="rect">
              <a:avLst/>
            </a:prstGeom>
            <a:noFill/>
          </p:spPr>
          <p:txBody>
            <a:bodyPr wrap="none" rtlCol="0">
              <a:spAutoFit/>
            </a:bodyPr>
            <a:lstStyle/>
            <a:p>
              <a:r>
                <a:rPr lang="en-US" b="1" dirty="0" smtClean="0">
                  <a:solidFill>
                    <a:schemeClr val="tx1">
                      <a:lumMod val="75000"/>
                    </a:schemeClr>
                  </a:solidFill>
                </a:rPr>
                <a:t>Model</a:t>
              </a:r>
            </a:p>
          </p:txBody>
        </p:sp>
        <p:sp>
          <p:nvSpPr>
            <p:cNvPr id="20" name="TextBox 19"/>
            <p:cNvSpPr txBox="1"/>
            <p:nvPr/>
          </p:nvSpPr>
          <p:spPr>
            <a:xfrm>
              <a:off x="4736810" y="4191000"/>
              <a:ext cx="1741503" cy="1258548"/>
            </a:xfrm>
            <a:prstGeom prst="rect">
              <a:avLst/>
            </a:prstGeom>
            <a:noFill/>
          </p:spPr>
          <p:txBody>
            <a:bodyPr wrap="none" rtlCol="0">
              <a:spAutoFit/>
            </a:bodyPr>
            <a:lstStyle/>
            <a:p>
              <a:r>
                <a:rPr lang="en-US" b="1" dirty="0" smtClean="0">
                  <a:solidFill>
                    <a:schemeClr val="tx1">
                      <a:lumMod val="75000"/>
                    </a:schemeClr>
                  </a:solidFill>
                </a:rPr>
                <a:t>Partial</a:t>
              </a:r>
            </a:p>
            <a:p>
              <a:r>
                <a:rPr lang="en-US" b="1" dirty="0" smtClean="0">
                  <a:solidFill>
                    <a:schemeClr val="tx1">
                      <a:lumMod val="75000"/>
                    </a:schemeClr>
                  </a:solidFill>
                </a:rPr>
                <a:t>Compile</a:t>
              </a:r>
            </a:p>
          </p:txBody>
        </p:sp>
        <p:sp>
          <p:nvSpPr>
            <p:cNvPr id="21" name="TextBox 20"/>
            <p:cNvSpPr txBox="1"/>
            <p:nvPr/>
          </p:nvSpPr>
          <p:spPr>
            <a:xfrm>
              <a:off x="2192231" y="2877724"/>
              <a:ext cx="2332878" cy="719170"/>
            </a:xfrm>
            <a:prstGeom prst="rect">
              <a:avLst/>
            </a:prstGeom>
            <a:noFill/>
          </p:spPr>
          <p:txBody>
            <a:bodyPr wrap="none" rtlCol="0">
              <a:spAutoFit/>
            </a:bodyPr>
            <a:lstStyle/>
            <a:p>
              <a:r>
                <a:rPr lang="en-US" b="1" dirty="0" smtClean="0">
                  <a:solidFill>
                    <a:schemeClr val="tx1">
                      <a:lumMod val="75000"/>
                    </a:schemeClr>
                  </a:solidFill>
                </a:rPr>
                <a:t>Constraints</a:t>
              </a:r>
            </a:p>
          </p:txBody>
        </p:sp>
        <p:sp>
          <p:nvSpPr>
            <p:cNvPr id="22" name="TextBox 21"/>
            <p:cNvSpPr txBox="1"/>
            <p:nvPr/>
          </p:nvSpPr>
          <p:spPr>
            <a:xfrm>
              <a:off x="2362200" y="4191000"/>
              <a:ext cx="966595" cy="719170"/>
            </a:xfrm>
            <a:prstGeom prst="rect">
              <a:avLst/>
            </a:prstGeom>
            <a:noFill/>
          </p:spPr>
          <p:txBody>
            <a:bodyPr wrap="none" rtlCol="0">
              <a:spAutoFit/>
            </a:bodyPr>
            <a:lstStyle/>
            <a:p>
              <a:r>
                <a:rPr lang="en-US" b="1" dirty="0" err="1" smtClean="0">
                  <a:solidFill>
                    <a:schemeClr val="tx1">
                      <a:lumMod val="75000"/>
                    </a:schemeClr>
                  </a:solidFill>
                </a:rPr>
                <a:t>Eqs</a:t>
              </a:r>
              <a:endParaRPr lang="en-US" b="1" dirty="0" smtClean="0">
                <a:solidFill>
                  <a:schemeClr val="tx1">
                    <a:lumMod val="75000"/>
                  </a:schemeClr>
                </a:solidFill>
              </a:endParaRPr>
            </a:p>
          </p:txBody>
        </p:sp>
        <p:sp>
          <p:nvSpPr>
            <p:cNvPr id="23" name="TextBox 22"/>
            <p:cNvSpPr txBox="1"/>
            <p:nvPr/>
          </p:nvSpPr>
          <p:spPr>
            <a:xfrm>
              <a:off x="458239" y="2127139"/>
              <a:ext cx="1619148" cy="1258548"/>
            </a:xfrm>
            <a:prstGeom prst="rect">
              <a:avLst/>
            </a:prstGeom>
            <a:noFill/>
          </p:spPr>
          <p:txBody>
            <a:bodyPr wrap="none" rtlCol="0">
              <a:spAutoFit/>
            </a:bodyPr>
            <a:lstStyle/>
            <a:p>
              <a:r>
                <a:rPr lang="en-US" b="1" dirty="0" smtClean="0">
                  <a:solidFill>
                    <a:schemeClr val="tx1">
                      <a:lumMod val="75000"/>
                    </a:schemeClr>
                  </a:solidFill>
                </a:rPr>
                <a:t>Theory </a:t>
              </a:r>
            </a:p>
            <a:p>
              <a:r>
                <a:rPr lang="en-US" b="1" dirty="0" smtClean="0">
                  <a:solidFill>
                    <a:schemeClr val="tx1">
                      <a:lumMod val="75000"/>
                    </a:schemeClr>
                  </a:solidFill>
                </a:rPr>
                <a:t>Solver</a:t>
              </a:r>
            </a:p>
          </p:txBody>
        </p:sp>
        <p:sp>
          <p:nvSpPr>
            <p:cNvPr id="24" name="TextBox 23"/>
            <p:cNvSpPr txBox="1"/>
            <p:nvPr/>
          </p:nvSpPr>
          <p:spPr>
            <a:xfrm>
              <a:off x="3282765" y="1097187"/>
              <a:ext cx="1313180" cy="369333"/>
            </a:xfrm>
            <a:prstGeom prst="rect">
              <a:avLst/>
            </a:prstGeom>
            <a:noFill/>
          </p:spPr>
          <p:txBody>
            <a:bodyPr wrap="none" rtlCol="0">
              <a:spAutoFit/>
            </a:bodyPr>
            <a:lstStyle/>
            <a:p>
              <a:r>
                <a:rPr lang="en-US" b="1" dirty="0" smtClean="0">
                  <a:solidFill>
                    <a:srgbClr val="C00000"/>
                  </a:solidFill>
                </a:rPr>
                <a:t>Reduction</a:t>
              </a:r>
            </a:p>
          </p:txBody>
        </p:sp>
        <p:sp>
          <p:nvSpPr>
            <p:cNvPr id="25" name="TextBox 24"/>
            <p:cNvSpPr txBox="1"/>
            <p:nvPr/>
          </p:nvSpPr>
          <p:spPr>
            <a:xfrm>
              <a:off x="5948516" y="2877724"/>
              <a:ext cx="2108564" cy="719170"/>
            </a:xfrm>
            <a:prstGeom prst="rect">
              <a:avLst/>
            </a:prstGeom>
            <a:noFill/>
          </p:spPr>
          <p:txBody>
            <a:bodyPr wrap="none" rtlCol="0">
              <a:spAutoFit/>
            </a:bodyPr>
            <a:lstStyle/>
            <a:p>
              <a:r>
                <a:rPr lang="en-US" b="1" dirty="0" smtClean="0">
                  <a:solidFill>
                    <a:schemeClr val="tx1">
                      <a:lumMod val="75000"/>
                    </a:schemeClr>
                  </a:solidFill>
                </a:rPr>
                <a:t>Saturation</a:t>
              </a:r>
            </a:p>
          </p:txBody>
        </p:sp>
      </p:grpSp>
      <p:pic>
        <p:nvPicPr>
          <p:cNvPr id="26" name="Picture 25" descr="homepagelogo.png"/>
          <p:cNvPicPr>
            <a:picLocks noChangeAspect="1"/>
          </p:cNvPicPr>
          <p:nvPr/>
        </p:nvPicPr>
        <p:blipFill>
          <a:blip r:embed="rId2" cstate="print"/>
          <a:stretch>
            <a:fillRect/>
          </a:stretch>
        </p:blipFill>
        <p:spPr>
          <a:xfrm>
            <a:off x="7924800" y="6132195"/>
            <a:ext cx="1143000" cy="689610"/>
          </a:xfrm>
          <a:prstGeom prst="rect">
            <a:avLst/>
          </a:prstGeom>
        </p:spPr>
      </p:pic>
      <p:grpSp>
        <p:nvGrpSpPr>
          <p:cNvPr id="27" name="Group 26"/>
          <p:cNvGrpSpPr/>
          <p:nvPr/>
        </p:nvGrpSpPr>
        <p:grpSpPr>
          <a:xfrm>
            <a:off x="3312" y="4817741"/>
            <a:ext cx="3412435" cy="2040259"/>
            <a:chOff x="3200400" y="2133600"/>
            <a:chExt cx="4432852" cy="2816087"/>
          </a:xfrm>
        </p:grpSpPr>
        <p:sp>
          <p:nvSpPr>
            <p:cNvPr id="28" name="Rectangle 27"/>
            <p:cNvSpPr/>
            <p:nvPr/>
          </p:nvSpPr>
          <p:spPr bwMode="auto">
            <a:xfrm>
              <a:off x="32004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Intro</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Rectangle 28"/>
            <p:cNvSpPr/>
            <p:nvPr/>
          </p:nvSpPr>
          <p:spPr bwMode="auto">
            <a:xfrm>
              <a:off x="3200400"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SMT?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Rectangle 29"/>
            <p:cNvSpPr/>
            <p:nvPr/>
          </p:nvSpPr>
          <p:spPr bwMode="auto">
            <a:xfrm>
              <a:off x="3200400" y="41114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Z3?</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1" name="Rectangle 30"/>
            <p:cNvSpPr/>
            <p:nvPr/>
          </p:nvSpPr>
          <p:spPr bwMode="auto">
            <a:xfrm>
              <a:off x="5562600" y="41114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Theory Solver</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2" name="Rectangle 31"/>
            <p:cNvSpPr/>
            <p:nvPr/>
          </p:nvSpPr>
          <p:spPr bwMode="auto">
            <a:xfrm>
              <a:off x="5575852" y="3120887"/>
              <a:ext cx="2057400" cy="838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Eager 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3" name="Rectangle 32"/>
            <p:cNvSpPr/>
            <p:nvPr/>
          </p:nvSpPr>
          <p:spPr bwMode="auto">
            <a:xfrm>
              <a:off x="55626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Lazy</a:t>
              </a:r>
            </a:p>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4" name="Down Arrow 33"/>
            <p:cNvSpPr/>
            <p:nvPr/>
          </p:nvSpPr>
          <p:spPr bwMode="auto">
            <a:xfrm>
              <a:off x="4038600" y="29718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5" name="Down Arrow 34"/>
            <p:cNvSpPr/>
            <p:nvPr/>
          </p:nvSpPr>
          <p:spPr bwMode="auto">
            <a:xfrm>
              <a:off x="4068417" y="3977308"/>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6" name="Down Arrow 35"/>
            <p:cNvSpPr/>
            <p:nvPr/>
          </p:nvSpPr>
          <p:spPr bwMode="auto">
            <a:xfrm rot="10800000">
              <a:off x="6375952" y="39624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7" name="Down Arrow 36"/>
            <p:cNvSpPr/>
            <p:nvPr/>
          </p:nvSpPr>
          <p:spPr bwMode="auto">
            <a:xfrm rot="10800000">
              <a:off x="6375952" y="2971799"/>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8" name="Down Arrow 37"/>
            <p:cNvSpPr/>
            <p:nvPr/>
          </p:nvSpPr>
          <p:spPr bwMode="auto">
            <a:xfrm rot="16200000">
              <a:off x="5187398" y="4372389"/>
              <a:ext cx="457200" cy="316396"/>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099" y="2210241"/>
            <a:ext cx="661922" cy="380917"/>
          </a:xfrm>
          <a:prstGeom prst="rect">
            <a:avLst/>
          </a:prstGeom>
        </p:spPr>
      </p:pic>
    </p:spTree>
    <p:extLst>
      <p:ext uri="{BB962C8B-B14F-4D97-AF65-F5344CB8AC3E}">
        <p14:creationId xmlns:p14="http://schemas.microsoft.com/office/powerpoint/2010/main" val="1878790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p Arrow 5"/>
          <p:cNvSpPr/>
          <p:nvPr/>
        </p:nvSpPr>
        <p:spPr bwMode="auto">
          <a:xfrm rot="950511">
            <a:off x="1928495" y="2382258"/>
            <a:ext cx="497826" cy="3023612"/>
          </a:xfrm>
          <a:prstGeom prst="upArrow">
            <a:avLst/>
          </a:prstGeom>
          <a:solidFill>
            <a:srgbClr val="00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smtClean="0"/>
              <a:t>A Theory of Objects</a:t>
            </a:r>
            <a:endParaRPr lang="en-US" dirty="0"/>
          </a:p>
        </p:txBody>
      </p:sp>
      <p:pic>
        <p:nvPicPr>
          <p:cNvPr id="7170"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50000"/>
          <a:stretch/>
        </p:blipFill>
        <p:spPr bwMode="auto">
          <a:xfrm>
            <a:off x="838200" y="1295400"/>
            <a:ext cx="7086600" cy="3253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00" y="5334000"/>
            <a:ext cx="1838965" cy="369332"/>
          </a:xfrm>
          <a:prstGeom prst="rect">
            <a:avLst/>
          </a:prstGeom>
          <a:noFill/>
        </p:spPr>
        <p:txBody>
          <a:bodyPr wrap="none" rtlCol="0">
            <a:spAutoFit/>
          </a:bodyPr>
          <a:lstStyle/>
          <a:p>
            <a:r>
              <a:rPr lang="en-US" dirty="0" smtClean="0">
                <a:solidFill>
                  <a:schemeClr val="bg1"/>
                </a:solidFill>
              </a:rPr>
              <a:t>Read-only fields</a:t>
            </a:r>
          </a:p>
        </p:txBody>
      </p:sp>
      <p:sp>
        <p:nvSpPr>
          <p:cNvPr id="7" name="TextBox 6"/>
          <p:cNvSpPr txBox="1"/>
          <p:nvPr/>
        </p:nvSpPr>
        <p:spPr>
          <a:xfrm>
            <a:off x="6726641" y="5195500"/>
            <a:ext cx="1813317" cy="646331"/>
          </a:xfrm>
          <a:prstGeom prst="rect">
            <a:avLst/>
          </a:prstGeom>
          <a:noFill/>
        </p:spPr>
        <p:txBody>
          <a:bodyPr wrap="none" rtlCol="0">
            <a:spAutoFit/>
          </a:bodyPr>
          <a:lstStyle/>
          <a:p>
            <a:r>
              <a:rPr lang="en-US" dirty="0" smtClean="0">
                <a:solidFill>
                  <a:schemeClr val="bg1"/>
                </a:solidFill>
              </a:rPr>
              <a:t>Objects are </a:t>
            </a:r>
          </a:p>
          <a:p>
            <a:r>
              <a:rPr lang="en-US" dirty="0" smtClean="0">
                <a:solidFill>
                  <a:schemeClr val="bg1"/>
                </a:solidFill>
              </a:rPr>
              <a:t>non-extensional</a:t>
            </a:r>
          </a:p>
        </p:txBody>
      </p:sp>
      <p:sp>
        <p:nvSpPr>
          <p:cNvPr id="8" name="TextBox 7"/>
          <p:cNvSpPr txBox="1"/>
          <p:nvPr/>
        </p:nvSpPr>
        <p:spPr>
          <a:xfrm>
            <a:off x="3657600" y="5396948"/>
            <a:ext cx="2390398" cy="369332"/>
          </a:xfrm>
          <a:prstGeom prst="rect">
            <a:avLst/>
          </a:prstGeom>
          <a:noFill/>
        </p:spPr>
        <p:txBody>
          <a:bodyPr wrap="none" rtlCol="0">
            <a:spAutoFit/>
          </a:bodyPr>
          <a:lstStyle/>
          <a:p>
            <a:r>
              <a:rPr lang="en-US" dirty="0" smtClean="0">
                <a:solidFill>
                  <a:schemeClr val="bg1"/>
                </a:solidFill>
              </a:rPr>
              <a:t>Heap can be updated</a:t>
            </a:r>
          </a:p>
        </p:txBody>
      </p:sp>
      <p:sp>
        <p:nvSpPr>
          <p:cNvPr id="10" name="Up Arrow 9"/>
          <p:cNvSpPr/>
          <p:nvPr/>
        </p:nvSpPr>
        <p:spPr bwMode="auto">
          <a:xfrm rot="1067442">
            <a:off x="4948999" y="4235808"/>
            <a:ext cx="330826" cy="1231808"/>
          </a:xfrm>
          <a:prstGeom prst="upArrow">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Up Arrow 10"/>
          <p:cNvSpPr/>
          <p:nvPr/>
        </p:nvSpPr>
        <p:spPr bwMode="auto">
          <a:xfrm rot="19692242">
            <a:off x="6723408" y="3476303"/>
            <a:ext cx="448017" cy="1880794"/>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2372071" y="2059790"/>
              <a:ext cx="914400" cy="262080"/>
            </p14:xfrm>
          </p:contentPart>
        </mc:Choice>
        <mc:Fallback xmlns="">
          <p:pic>
            <p:nvPicPr>
              <p:cNvPr id="9" name="Ink 8"/>
              <p:cNvPicPr/>
              <p:nvPr/>
            </p:nvPicPr>
            <p:blipFill>
              <a:blip r:embed="rId4"/>
              <a:stretch>
                <a:fillRect/>
              </a:stretch>
            </p:blipFill>
            <p:spPr>
              <a:xfrm>
                <a:off x="2324191" y="1963670"/>
                <a:ext cx="1010520" cy="454320"/>
              </a:xfrm>
              <a:prstGeom prst="rect">
                <a:avLst/>
              </a:prstGeom>
            </p:spPr>
          </p:pic>
        </mc:Fallback>
      </mc:AlternateContent>
    </p:spTree>
    <p:extLst>
      <p:ext uri="{BB962C8B-B14F-4D97-AF65-F5344CB8AC3E}">
        <p14:creationId xmlns:p14="http://schemas.microsoft.com/office/powerpoint/2010/main" val="196293509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Theory of Objects</a:t>
            </a:r>
            <a:endParaRPr lang="en-US" dirty="0"/>
          </a:p>
        </p:txBody>
      </p:sp>
      <p:pic>
        <p:nvPicPr>
          <p:cNvPr id="512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1600200"/>
            <a:ext cx="8534400" cy="149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616"/>
          <a:stretch/>
        </p:blipFill>
        <p:spPr bwMode="auto">
          <a:xfrm>
            <a:off x="762000" y="3124200"/>
            <a:ext cx="7167101" cy="3355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91478" y="4768334"/>
            <a:ext cx="6064481" cy="400110"/>
          </a:xfrm>
          <a:prstGeom prst="rect">
            <a:avLst/>
          </a:prstGeom>
          <a:solidFill>
            <a:schemeClr val="tx1"/>
          </a:solidFill>
        </p:spPr>
        <p:txBody>
          <a:bodyPr wrap="none" rtlCol="0">
            <a:spAutoFit/>
          </a:bodyPr>
          <a:lstStyle/>
          <a:p>
            <a:r>
              <a:rPr lang="en-US" sz="2000" b="1" dirty="0" smtClean="0">
                <a:solidFill>
                  <a:schemeClr val="bg1"/>
                </a:solidFill>
              </a:rPr>
              <a:t>So far so good, but what about read-only fields?</a:t>
            </a:r>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 y="4419600"/>
            <a:ext cx="7905750" cy="9906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950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up)">
                                      <p:cBhvr>
                                        <p:cTn id="7" dur="30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47897"/>
          </a:xfrm>
        </p:spPr>
        <p:txBody>
          <a:bodyPr/>
          <a:lstStyle/>
          <a:p>
            <a:r>
              <a:rPr lang="en-US" dirty="0" smtClean="0"/>
              <a:t>Goal</a:t>
            </a:r>
            <a:r>
              <a:rPr lang="en-US" dirty="0"/>
              <a:t>:</a:t>
            </a:r>
            <a:r>
              <a:rPr lang="en-US" dirty="0" smtClean="0"/>
              <a:t> </a:t>
            </a:r>
            <a:r>
              <a:rPr lang="en-US" sz="3600" dirty="0"/>
              <a:t>T</a:t>
            </a:r>
            <a:r>
              <a:rPr lang="en-US" sz="3600" dirty="0" smtClean="0"/>
              <a:t>ools to </a:t>
            </a:r>
            <a:r>
              <a:rPr lang="en-US" sz="3600" dirty="0"/>
              <a:t>m</a:t>
            </a:r>
            <a:r>
              <a:rPr lang="en-US" sz="3600" dirty="0" smtClean="0"/>
              <a:t>ake users happy &amp; productive</a:t>
            </a:r>
            <a:endParaRPr lang="en-US" sz="3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1066800"/>
            <a:ext cx="7667625" cy="648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rotWithShape="1">
          <a:blip r:embed="rId3"/>
          <a:srcRect l="37500" t="29487" r="47115" b="53334"/>
          <a:stretch/>
        </p:blipFill>
        <p:spPr bwMode="auto">
          <a:xfrm>
            <a:off x="4800600" y="3342957"/>
            <a:ext cx="2771775" cy="19342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073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Encoding: Heaps as Arrays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700" y="1894647"/>
            <a:ext cx="85725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4380"/>
          <a:stretch/>
        </p:blipFill>
        <p:spPr bwMode="auto">
          <a:xfrm>
            <a:off x="1371600" y="5683526"/>
            <a:ext cx="604758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81779"/>
          <a:stretch/>
        </p:blipFill>
        <p:spPr bwMode="auto">
          <a:xfrm>
            <a:off x="0" y="4113143"/>
            <a:ext cx="9004099" cy="763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364" y="5345668"/>
            <a:ext cx="5921236" cy="369332"/>
          </a:xfrm>
          <a:prstGeom prst="rect">
            <a:avLst/>
          </a:prstGeom>
          <a:noFill/>
        </p:spPr>
        <p:txBody>
          <a:bodyPr wrap="none" rtlCol="0">
            <a:spAutoFit/>
          </a:bodyPr>
          <a:lstStyle/>
          <a:p>
            <a:r>
              <a:rPr lang="en-US" b="1" dirty="0" smtClean="0">
                <a:solidFill>
                  <a:schemeClr val="bg1"/>
                </a:solidFill>
              </a:rPr>
              <a:t>Only Axiom</a:t>
            </a:r>
            <a:r>
              <a:rPr lang="en-US" dirty="0" smtClean="0">
                <a:solidFill>
                  <a:schemeClr val="bg1"/>
                </a:solidFill>
              </a:rPr>
              <a:t>: Instantiate for every occurrence of </a:t>
            </a:r>
            <a:r>
              <a:rPr lang="en-US" i="1" dirty="0" smtClean="0">
                <a:solidFill>
                  <a:schemeClr val="bg1"/>
                </a:solidFill>
              </a:rPr>
              <a:t>left(</a:t>
            </a:r>
            <a:r>
              <a:rPr lang="en-US" i="1" dirty="0" err="1" smtClean="0">
                <a:solidFill>
                  <a:schemeClr val="bg1"/>
                </a:solidFill>
              </a:rPr>
              <a:t>h,o</a:t>
            </a:r>
            <a:r>
              <a:rPr lang="en-US" i="1" dirty="0" smtClean="0">
                <a:solidFill>
                  <a:schemeClr val="bg1"/>
                </a:solidFill>
              </a:rPr>
              <a:t>)</a:t>
            </a:r>
            <a:endParaRPr lang="en-US" dirty="0" smtClean="0">
              <a:solidFill>
                <a:schemeClr val="bg1"/>
              </a:solidFill>
            </a:endParaRPr>
          </a:p>
        </p:txBody>
      </p:sp>
      <p:sp>
        <p:nvSpPr>
          <p:cNvPr id="9" name="TextBox 8"/>
          <p:cNvSpPr txBox="1"/>
          <p:nvPr/>
        </p:nvSpPr>
        <p:spPr>
          <a:xfrm>
            <a:off x="4978310" y="4573657"/>
            <a:ext cx="479618" cy="369332"/>
          </a:xfrm>
          <a:prstGeom prst="rect">
            <a:avLst/>
          </a:prstGeom>
          <a:noFill/>
        </p:spPr>
        <p:txBody>
          <a:bodyPr wrap="none" rtlCol="0">
            <a:spAutoFit/>
          </a:bodyPr>
          <a:lstStyle/>
          <a:p>
            <a:r>
              <a:rPr lang="en-US" dirty="0" smtClean="0">
                <a:solidFill>
                  <a:schemeClr val="bg1"/>
                </a:solidFill>
              </a:rPr>
              <a:t>… </a:t>
            </a:r>
          </a:p>
        </p:txBody>
      </p:sp>
      <p:sp>
        <p:nvSpPr>
          <p:cNvPr id="11" name="TextBox 10"/>
          <p:cNvSpPr txBox="1"/>
          <p:nvPr/>
        </p:nvSpPr>
        <p:spPr>
          <a:xfrm>
            <a:off x="76200" y="1709981"/>
            <a:ext cx="7725192" cy="369332"/>
          </a:xfrm>
          <a:prstGeom prst="rect">
            <a:avLst/>
          </a:prstGeom>
          <a:noFill/>
        </p:spPr>
        <p:txBody>
          <a:bodyPr wrap="none" rtlCol="0">
            <a:spAutoFit/>
          </a:bodyPr>
          <a:lstStyle/>
          <a:p>
            <a:r>
              <a:rPr lang="en-US" b="1" dirty="0" smtClean="0">
                <a:solidFill>
                  <a:schemeClr val="bg1"/>
                </a:solidFill>
              </a:rPr>
              <a:t>Domains: objects are Natural numbers, left child is a smaller number</a:t>
            </a:r>
          </a:p>
        </p:txBody>
      </p:sp>
      <p:sp>
        <p:nvSpPr>
          <p:cNvPr id="12" name="TextBox 11"/>
          <p:cNvSpPr txBox="1"/>
          <p:nvPr/>
        </p:nvSpPr>
        <p:spPr>
          <a:xfrm>
            <a:off x="82826" y="3440668"/>
            <a:ext cx="4980851" cy="369332"/>
          </a:xfrm>
          <a:prstGeom prst="rect">
            <a:avLst/>
          </a:prstGeom>
          <a:noFill/>
        </p:spPr>
        <p:txBody>
          <a:bodyPr wrap="none" rtlCol="0">
            <a:spAutoFit/>
          </a:bodyPr>
          <a:lstStyle/>
          <a:p>
            <a:r>
              <a:rPr lang="en-US" b="1" dirty="0" smtClean="0">
                <a:solidFill>
                  <a:schemeClr val="bg1"/>
                </a:solidFill>
              </a:rPr>
              <a:t>Most axioms follow by function definitions</a:t>
            </a:r>
            <a:r>
              <a:rPr lang="en-US" dirty="0" smtClean="0">
                <a:solidFill>
                  <a:schemeClr val="bg1"/>
                </a:solidFill>
              </a:rPr>
              <a:t>. </a:t>
            </a:r>
          </a:p>
        </p:txBody>
      </p:sp>
    </p:spTree>
    <p:extLst>
      <p:ext uri="{BB962C8B-B14F-4D97-AF65-F5344CB8AC3E}">
        <p14:creationId xmlns:p14="http://schemas.microsoft.com/office/powerpoint/2010/main" val="1101923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47897"/>
          </a:xfrm>
        </p:spPr>
        <p:txBody>
          <a:bodyPr/>
          <a:lstStyle/>
          <a:p>
            <a:r>
              <a:rPr lang="en-US" dirty="0" smtClean="0"/>
              <a:t>Encoding: </a:t>
            </a:r>
            <a:r>
              <a:rPr lang="en-US" sz="3600" dirty="0" smtClean="0"/>
              <a:t>Heaps as </a:t>
            </a:r>
            <a:r>
              <a:rPr lang="en-US" sz="3600" dirty="0" err="1" smtClean="0"/>
              <a:t>Arrays+Data-Types</a:t>
            </a:r>
            <a:endParaRPr lang="en-US" sz="3600" dirty="0"/>
          </a:p>
        </p:txBody>
      </p:sp>
      <p:sp>
        <p:nvSpPr>
          <p:cNvPr id="4" name="TextBox 3"/>
          <p:cNvSpPr txBox="1"/>
          <p:nvPr/>
        </p:nvSpPr>
        <p:spPr>
          <a:xfrm>
            <a:off x="79787" y="5574268"/>
            <a:ext cx="6549613" cy="369332"/>
          </a:xfrm>
          <a:prstGeom prst="rect">
            <a:avLst/>
          </a:prstGeom>
          <a:noFill/>
        </p:spPr>
        <p:txBody>
          <a:bodyPr wrap="none" rtlCol="0">
            <a:spAutoFit/>
          </a:bodyPr>
          <a:lstStyle/>
          <a:p>
            <a:r>
              <a:rPr lang="en-US" b="1" dirty="0" smtClean="0">
                <a:solidFill>
                  <a:schemeClr val="bg1"/>
                </a:solidFill>
              </a:rPr>
              <a:t>No Extra Axiom</a:t>
            </a:r>
            <a:r>
              <a:rPr lang="en-US" dirty="0" smtClean="0">
                <a:solidFill>
                  <a:schemeClr val="bg1"/>
                </a:solidFill>
              </a:rPr>
              <a:t>: Data-type theory enforces </a:t>
            </a:r>
            <a:r>
              <a:rPr lang="en-US" dirty="0" err="1" smtClean="0">
                <a:solidFill>
                  <a:schemeClr val="bg1"/>
                </a:solidFill>
              </a:rPr>
              <a:t>acyclicity</a:t>
            </a:r>
            <a:r>
              <a:rPr lang="en-US" dirty="0" smtClean="0">
                <a:solidFill>
                  <a:schemeClr val="bg1"/>
                </a:solidFill>
              </a:rPr>
              <a:t> over </a:t>
            </a:r>
            <a:r>
              <a:rPr lang="en-US" i="1" dirty="0" smtClean="0">
                <a:solidFill>
                  <a:schemeClr val="bg1"/>
                </a:solidFill>
              </a:rPr>
              <a:t>left</a:t>
            </a:r>
            <a:endParaRPr lang="en-US" dirty="0" smtClean="0">
              <a:solidFill>
                <a:schemeClr val="bg1"/>
              </a:solidFill>
            </a:endParaRPr>
          </a:p>
        </p:txBody>
      </p:sp>
      <p:sp>
        <p:nvSpPr>
          <p:cNvPr id="11" name="TextBox 10"/>
          <p:cNvSpPr txBox="1"/>
          <p:nvPr/>
        </p:nvSpPr>
        <p:spPr>
          <a:xfrm>
            <a:off x="76200" y="1709981"/>
            <a:ext cx="5763116" cy="369332"/>
          </a:xfrm>
          <a:prstGeom prst="rect">
            <a:avLst/>
          </a:prstGeom>
          <a:noFill/>
        </p:spPr>
        <p:txBody>
          <a:bodyPr wrap="none" rtlCol="0">
            <a:spAutoFit/>
          </a:bodyPr>
          <a:lstStyle/>
          <a:p>
            <a:r>
              <a:rPr lang="en-US" b="1" dirty="0" smtClean="0">
                <a:solidFill>
                  <a:schemeClr val="bg1"/>
                </a:solidFill>
              </a:rPr>
              <a:t>Domains: read-only fields use algebraic data-types</a:t>
            </a:r>
          </a:p>
        </p:txBody>
      </p:sp>
      <p:sp>
        <p:nvSpPr>
          <p:cNvPr id="12" name="TextBox 11"/>
          <p:cNvSpPr txBox="1"/>
          <p:nvPr/>
        </p:nvSpPr>
        <p:spPr>
          <a:xfrm>
            <a:off x="82826" y="3440668"/>
            <a:ext cx="4980851" cy="369332"/>
          </a:xfrm>
          <a:prstGeom prst="rect">
            <a:avLst/>
          </a:prstGeom>
          <a:noFill/>
        </p:spPr>
        <p:txBody>
          <a:bodyPr wrap="none" rtlCol="0">
            <a:spAutoFit/>
          </a:bodyPr>
          <a:lstStyle/>
          <a:p>
            <a:r>
              <a:rPr lang="en-US" b="1" dirty="0" smtClean="0">
                <a:solidFill>
                  <a:schemeClr val="bg1"/>
                </a:solidFill>
              </a:rPr>
              <a:t>Most axioms follow by function definitions</a:t>
            </a:r>
            <a:r>
              <a:rPr lang="en-US" dirty="0" smtClean="0">
                <a:solidFill>
                  <a:schemeClr val="bg1"/>
                </a:solidFill>
              </a:rPr>
              <a:t>. </a:t>
            </a:r>
          </a:p>
        </p:txBody>
      </p:sp>
      <p:pic>
        <p:nvPicPr>
          <p:cNvPr id="717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3142" y="1962150"/>
            <a:ext cx="55245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3047"/>
          <a:stretch/>
        </p:blipFill>
        <p:spPr bwMode="auto">
          <a:xfrm>
            <a:off x="990600" y="3837336"/>
            <a:ext cx="7010400" cy="1572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5806186" y="6324746"/>
                <a:ext cx="2586606" cy="369332"/>
              </a:xfrm>
              <a:prstGeom prst="rect">
                <a:avLst/>
              </a:prstGeom>
              <a:noFill/>
            </p:spPr>
            <p:txBody>
              <a:bodyPr wrap="none" rtlCol="0">
                <a:spAutoFit/>
              </a:bodyPr>
              <a:lstStyle/>
              <a:p>
                <a14:m>
                  <m:oMath xmlns:m="http://schemas.openxmlformats.org/officeDocument/2006/math">
                    <m:r>
                      <a:rPr lang="en-US" b="0" i="1" dirty="0" smtClean="0">
                        <a:solidFill>
                          <a:schemeClr val="bg1"/>
                        </a:solidFill>
                        <a:latin typeface="Cambria Math"/>
                      </a:rPr>
                      <m:t>⇒</m:t>
                    </m:r>
                  </m:oMath>
                </a14:m>
                <a:r>
                  <a:rPr lang="en-US" dirty="0" smtClean="0">
                    <a:solidFill>
                      <a:schemeClr val="bg1"/>
                    </a:solidFill>
                  </a:rPr>
                  <a:t> More efficient search</a:t>
                </a:r>
              </a:p>
            </p:txBody>
          </p:sp>
        </mc:Choice>
        <mc:Fallback xmlns="">
          <p:sp>
            <p:nvSpPr>
              <p:cNvPr id="3" name="TextBox 2"/>
              <p:cNvSpPr txBox="1">
                <a:spLocks noRot="1" noChangeAspect="1" noMove="1" noResize="1" noEditPoints="1" noAdjustHandles="1" noChangeArrowheads="1" noChangeShapeType="1" noTextEdit="1"/>
              </p:cNvSpPr>
              <p:nvPr/>
            </p:nvSpPr>
            <p:spPr>
              <a:xfrm>
                <a:off x="5806186" y="6324746"/>
                <a:ext cx="2586606" cy="369332"/>
              </a:xfrm>
              <a:prstGeom prst="rect">
                <a:avLst/>
              </a:prstGeom>
              <a:blipFill rotWithShape="1">
                <a:blip r:embed="rId4"/>
                <a:stretch>
                  <a:fillRect t="-8333" r="-1176" b="-26667"/>
                </a:stretch>
              </a:blipFill>
            </p:spPr>
            <p:txBody>
              <a:bodyPr/>
              <a:lstStyle/>
              <a:p>
                <a:r>
                  <a:rPr lang="en-US">
                    <a:noFill/>
                  </a:rPr>
                  <a:t> </a:t>
                </a:r>
              </a:p>
            </p:txBody>
          </p:sp>
        </mc:Fallback>
      </mc:AlternateContent>
    </p:spTree>
    <p:extLst>
      <p:ext uri="{BB962C8B-B14F-4D97-AF65-F5344CB8AC3E}">
        <p14:creationId xmlns:p14="http://schemas.microsoft.com/office/powerpoint/2010/main" val="4282335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HOL</a:t>
            </a:r>
            <a:endParaRPr lang="en-US" dirty="0"/>
          </a:p>
        </p:txBody>
      </p:sp>
      <mc:AlternateContent xmlns:mc="http://schemas.openxmlformats.org/markup-compatibility/2006" xmlns:a14="http://schemas.microsoft.com/office/drawing/2010/main">
        <mc:Choice Requires="a14">
          <p:sp>
            <p:nvSpPr>
              <p:cNvPr id="3" name="Subtitle 4"/>
              <p:cNvSpPr>
                <a:spLocks noGrp="1"/>
              </p:cNvSpPr>
              <p:nvPr>
                <p:ph type="subTitle" idx="1"/>
              </p:nvPr>
            </p:nvSpPr>
            <p:spPr>
              <a:xfrm>
                <a:off x="4079791" y="4346843"/>
                <a:ext cx="4522509" cy="941796"/>
              </a:xfrm>
            </p:spPr>
            <p:txBody>
              <a:bodyPr/>
              <a:lstStyle/>
              <a:p>
                <a:r>
                  <a:rPr lang="en-US" dirty="0" smtClean="0"/>
                  <a:t>Z3 at the service of </a:t>
                </a:r>
              </a:p>
              <a:p>
                <a:r>
                  <a:rPr lang="en-US" dirty="0" smtClean="0">
                    <a:sym typeface="Symbol"/>
                  </a:rPr>
                  <a:t>,,,,,,,,*,</a:t>
                </a:r>
                <a14:m>
                  <m:oMath xmlns:m="http://schemas.openxmlformats.org/officeDocument/2006/math">
                    <m:r>
                      <a:rPr lang="en-US" b="0" i="1" smtClean="0">
                        <a:latin typeface="Cambria Math"/>
                        <a:sym typeface="Symbol"/>
                      </a:rPr>
                      <m:t>□</m:t>
                    </m:r>
                  </m:oMath>
                </a14:m>
                <a:endParaRPr lang="en-US" dirty="0"/>
              </a:p>
            </p:txBody>
          </p:sp>
        </mc:Choice>
        <mc:Fallback xmlns="">
          <p:sp>
            <p:nvSpPr>
              <p:cNvPr id="3" name="Subtitle 4"/>
              <p:cNvSpPr>
                <a:spLocks noGrp="1" noRot="1" noChangeAspect="1" noMove="1" noResize="1" noEditPoints="1" noAdjustHandles="1" noChangeArrowheads="1" noChangeShapeType="1" noTextEdit="1"/>
              </p:cNvSpPr>
              <p:nvPr>
                <p:ph type="subTitle" idx="1"/>
              </p:nvPr>
            </p:nvSpPr>
            <p:spPr>
              <a:xfrm>
                <a:off x="4079791" y="4346843"/>
                <a:ext cx="4522509" cy="941796"/>
              </a:xfrm>
              <a:blipFill rotWithShape="1">
                <a:blip r:embed="rId2"/>
                <a:stretch>
                  <a:fillRect l="-5660" t="-18065" b="-27742"/>
                </a:stretch>
              </a:blipFill>
            </p:spPr>
            <p:txBody>
              <a:bodyPr/>
              <a:lstStyle/>
              <a:p>
                <a:r>
                  <a:rPr lang="en-US">
                    <a:noFill/>
                  </a:rPr>
                  <a:t> </a:t>
                </a:r>
              </a:p>
            </p:txBody>
          </p:sp>
        </mc:Fallback>
      </mc:AlternateContent>
      <p:sp>
        <p:nvSpPr>
          <p:cNvPr id="4" name="TextBox 3"/>
          <p:cNvSpPr txBox="1"/>
          <p:nvPr/>
        </p:nvSpPr>
        <p:spPr>
          <a:xfrm>
            <a:off x="4554846" y="6470519"/>
            <a:ext cx="4741554" cy="369332"/>
          </a:xfrm>
          <a:prstGeom prst="rect">
            <a:avLst/>
          </a:prstGeom>
          <a:noFill/>
        </p:spPr>
        <p:txBody>
          <a:bodyPr wrap="none" rtlCol="0">
            <a:spAutoFit/>
          </a:bodyPr>
          <a:lstStyle/>
          <a:p>
            <a:r>
              <a:rPr lang="en-US" dirty="0" smtClean="0">
                <a:solidFill>
                  <a:schemeClr val="bg1"/>
                </a:solidFill>
              </a:rPr>
              <a:t>SMT version of </a:t>
            </a:r>
            <a:r>
              <a:rPr lang="en-US" dirty="0" err="1" smtClean="0">
                <a:solidFill>
                  <a:schemeClr val="bg1"/>
                </a:solidFill>
              </a:rPr>
              <a:t>Satalax</a:t>
            </a:r>
            <a:r>
              <a:rPr lang="en-US" dirty="0" smtClean="0">
                <a:solidFill>
                  <a:schemeClr val="bg1"/>
                </a:solidFill>
              </a:rPr>
              <a:t>, Brown, CADE 2011</a:t>
            </a:r>
          </a:p>
        </p:txBody>
      </p:sp>
      <p:grpSp>
        <p:nvGrpSpPr>
          <p:cNvPr id="6" name="Group 5"/>
          <p:cNvGrpSpPr/>
          <p:nvPr/>
        </p:nvGrpSpPr>
        <p:grpSpPr>
          <a:xfrm>
            <a:off x="4267200" y="1004764"/>
            <a:ext cx="4648200" cy="2424236"/>
            <a:chOff x="381000" y="1097187"/>
            <a:chExt cx="7391400" cy="4720517"/>
          </a:xfrm>
        </p:grpSpPr>
        <p:sp>
          <p:nvSpPr>
            <p:cNvPr id="8" name="Rounded Rectangle 7"/>
            <p:cNvSpPr/>
            <p:nvPr/>
          </p:nvSpPr>
          <p:spPr bwMode="auto">
            <a:xfrm>
              <a:off x="3124200" y="1752600"/>
              <a:ext cx="1905000" cy="91440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New</a:t>
              </a: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Theory</a:t>
              </a:r>
            </a:p>
          </p:txBody>
        </p:sp>
        <p:sp>
          <p:nvSpPr>
            <p:cNvPr id="9" name="Rounded Rectangle 8"/>
            <p:cNvSpPr/>
            <p:nvPr/>
          </p:nvSpPr>
          <p:spPr bwMode="auto">
            <a:xfrm>
              <a:off x="5867400" y="3505200"/>
              <a:ext cx="1905000" cy="914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New</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Theory</a:t>
              </a:r>
            </a:p>
          </p:txBody>
        </p:sp>
        <p:sp>
          <p:nvSpPr>
            <p:cNvPr id="10" name="Rounded Rectangle 9"/>
            <p:cNvSpPr/>
            <p:nvPr/>
          </p:nvSpPr>
          <p:spPr bwMode="auto">
            <a:xfrm>
              <a:off x="381000" y="3534139"/>
              <a:ext cx="1905000" cy="91440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New</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Theory</a:t>
              </a:r>
            </a:p>
          </p:txBody>
        </p:sp>
        <p:cxnSp>
          <p:nvCxnSpPr>
            <p:cNvPr id="11" name="Straight Arrow Connector 10"/>
            <p:cNvCxnSpPr/>
            <p:nvPr/>
          </p:nvCxnSpPr>
          <p:spPr>
            <a:xfrm>
              <a:off x="2362200" y="3733800"/>
              <a:ext cx="1219200" cy="0"/>
            </a:xfrm>
            <a:prstGeom prst="straightConnector1">
              <a:avLst/>
            </a:prstGeom>
            <a:ln>
              <a:solidFill>
                <a:schemeClr val="tx1">
                  <a:lumMod val="8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p:cNvCxnSpPr/>
            <p:nvPr/>
          </p:nvCxnSpPr>
          <p:spPr>
            <a:xfrm>
              <a:off x="2286000" y="4191000"/>
              <a:ext cx="1219200" cy="0"/>
            </a:xfrm>
            <a:prstGeom prst="straightConnector1">
              <a:avLst/>
            </a:prstGeom>
            <a:ln>
              <a:solidFill>
                <a:schemeClr val="tx1">
                  <a:lumMod val="85000"/>
                </a:schemeClr>
              </a:solidFill>
              <a:headEnd type="stealth"/>
              <a:tailEnd type="non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p:nvPr/>
          </p:nvCxnSpPr>
          <p:spPr>
            <a:xfrm>
              <a:off x="4648200" y="3737113"/>
              <a:ext cx="1219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4648200" y="4191000"/>
              <a:ext cx="1219200" cy="0"/>
            </a:xfrm>
            <a:prstGeom prst="straightConnector1">
              <a:avLst/>
            </a:prstGeom>
            <a:ln>
              <a:headEnd type="stealth"/>
              <a:tailEnd type="non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055165" y="2743200"/>
              <a:ext cx="0" cy="838200"/>
            </a:xfrm>
            <a:prstGeom prst="straightConnector1">
              <a:avLst/>
            </a:prstGeom>
            <a:ln>
              <a:solidFill>
                <a:schemeClr val="tx1">
                  <a:lumMod val="8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16" name="Freeform 15"/>
            <p:cNvSpPr/>
            <p:nvPr/>
          </p:nvSpPr>
          <p:spPr bwMode="auto">
            <a:xfrm>
              <a:off x="3450649" y="4373217"/>
              <a:ext cx="1110770" cy="1047310"/>
            </a:xfrm>
            <a:custGeom>
              <a:avLst/>
              <a:gdLst>
                <a:gd name="connsiteX0" fmla="*/ 312968 w 1110770"/>
                <a:gd name="connsiteY0" fmla="*/ 0 h 1047310"/>
                <a:gd name="connsiteX1" fmla="*/ 8168 w 1110770"/>
                <a:gd name="connsiteY1" fmla="*/ 556592 h 1047310"/>
                <a:gd name="connsiteX2" fmla="*/ 604516 w 1110770"/>
                <a:gd name="connsiteY2" fmla="*/ 1046922 h 1047310"/>
                <a:gd name="connsiteX3" fmla="*/ 1108099 w 1110770"/>
                <a:gd name="connsiteY3" fmla="*/ 477079 h 1047310"/>
                <a:gd name="connsiteX4" fmla="*/ 816551 w 1110770"/>
                <a:gd name="connsiteY4" fmla="*/ 13253 h 1047310"/>
                <a:gd name="connsiteX5" fmla="*/ 816551 w 1110770"/>
                <a:gd name="connsiteY5" fmla="*/ 13253 h 1047310"/>
                <a:gd name="connsiteX6" fmla="*/ 816551 w 1110770"/>
                <a:gd name="connsiteY6" fmla="*/ 13253 h 104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770" h="1047310">
                  <a:moveTo>
                    <a:pt x="312968" y="0"/>
                  </a:moveTo>
                  <a:cubicBezTo>
                    <a:pt x="136272" y="191052"/>
                    <a:pt x="-40423" y="382105"/>
                    <a:pt x="8168" y="556592"/>
                  </a:cubicBezTo>
                  <a:cubicBezTo>
                    <a:pt x="56759" y="731079"/>
                    <a:pt x="421194" y="1060174"/>
                    <a:pt x="604516" y="1046922"/>
                  </a:cubicBezTo>
                  <a:cubicBezTo>
                    <a:pt x="787838" y="1033670"/>
                    <a:pt x="1072760" y="649357"/>
                    <a:pt x="1108099" y="477079"/>
                  </a:cubicBezTo>
                  <a:cubicBezTo>
                    <a:pt x="1143438" y="304801"/>
                    <a:pt x="816551" y="13253"/>
                    <a:pt x="816551" y="13253"/>
                  </a:cubicBezTo>
                  <a:lnTo>
                    <a:pt x="816551" y="13253"/>
                  </a:lnTo>
                  <a:lnTo>
                    <a:pt x="816551" y="13253"/>
                  </a:lnTo>
                </a:path>
              </a:pathLst>
            </a:custGeom>
            <a:noFill/>
            <a:ln w="44450">
              <a:solidFill>
                <a:schemeClr val="bg1"/>
              </a:solidFill>
              <a:headEnd type="none" w="med" len="med"/>
              <a:tailEnd type="triangle" w="med" len="med"/>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sp>
          <p:nvSpPr>
            <p:cNvPr id="17" name="TextBox 16"/>
            <p:cNvSpPr txBox="1"/>
            <p:nvPr/>
          </p:nvSpPr>
          <p:spPr>
            <a:xfrm>
              <a:off x="3442149" y="5448371"/>
              <a:ext cx="954106" cy="369333"/>
            </a:xfrm>
            <a:prstGeom prst="rect">
              <a:avLst/>
            </a:prstGeom>
            <a:noFill/>
          </p:spPr>
          <p:txBody>
            <a:bodyPr wrap="none" rtlCol="0">
              <a:spAutoFit/>
            </a:bodyPr>
            <a:lstStyle/>
            <a:p>
              <a:r>
                <a:rPr lang="en-US" b="1" dirty="0" smtClean="0">
                  <a:solidFill>
                    <a:schemeClr val="bg1"/>
                  </a:solidFill>
                </a:rPr>
                <a:t>Search</a:t>
              </a:r>
            </a:p>
          </p:txBody>
        </p:sp>
        <p:sp>
          <p:nvSpPr>
            <p:cNvPr id="18" name="TextBox 17"/>
            <p:cNvSpPr txBox="1"/>
            <p:nvPr/>
          </p:nvSpPr>
          <p:spPr>
            <a:xfrm>
              <a:off x="4124916" y="2508391"/>
              <a:ext cx="1741503" cy="719170"/>
            </a:xfrm>
            <a:prstGeom prst="rect">
              <a:avLst/>
            </a:prstGeom>
            <a:noFill/>
          </p:spPr>
          <p:txBody>
            <a:bodyPr wrap="none" rtlCol="0">
              <a:spAutoFit/>
            </a:bodyPr>
            <a:lstStyle/>
            <a:p>
              <a:r>
                <a:rPr lang="en-US" b="1" dirty="0" smtClean="0">
                  <a:solidFill>
                    <a:schemeClr val="tx1">
                      <a:lumMod val="75000"/>
                    </a:schemeClr>
                  </a:solidFill>
                </a:rPr>
                <a:t>Compile</a:t>
              </a:r>
            </a:p>
          </p:txBody>
        </p:sp>
        <p:sp>
          <p:nvSpPr>
            <p:cNvPr id="19" name="TextBox 18"/>
            <p:cNvSpPr txBox="1"/>
            <p:nvPr/>
          </p:nvSpPr>
          <p:spPr>
            <a:xfrm>
              <a:off x="4615640" y="3101903"/>
              <a:ext cx="851515" cy="369333"/>
            </a:xfrm>
            <a:prstGeom prst="rect">
              <a:avLst/>
            </a:prstGeom>
            <a:noFill/>
          </p:spPr>
          <p:txBody>
            <a:bodyPr wrap="none" rtlCol="0">
              <a:spAutoFit/>
            </a:bodyPr>
            <a:lstStyle/>
            <a:p>
              <a:r>
                <a:rPr lang="en-US" b="1" dirty="0" smtClean="0">
                  <a:solidFill>
                    <a:schemeClr val="bg1"/>
                  </a:solidFill>
                </a:rPr>
                <a:t>Model</a:t>
              </a:r>
            </a:p>
          </p:txBody>
        </p:sp>
        <p:sp>
          <p:nvSpPr>
            <p:cNvPr id="20" name="TextBox 19"/>
            <p:cNvSpPr txBox="1"/>
            <p:nvPr/>
          </p:nvSpPr>
          <p:spPr>
            <a:xfrm>
              <a:off x="4736811" y="4191000"/>
              <a:ext cx="1095171" cy="646330"/>
            </a:xfrm>
            <a:prstGeom prst="rect">
              <a:avLst/>
            </a:prstGeom>
            <a:noFill/>
          </p:spPr>
          <p:txBody>
            <a:bodyPr wrap="none" rtlCol="0">
              <a:spAutoFit/>
            </a:bodyPr>
            <a:lstStyle/>
            <a:p>
              <a:r>
                <a:rPr lang="en-US" b="1" dirty="0" smtClean="0">
                  <a:solidFill>
                    <a:schemeClr val="bg1"/>
                  </a:solidFill>
                </a:rPr>
                <a:t>Partial</a:t>
              </a:r>
            </a:p>
            <a:p>
              <a:r>
                <a:rPr lang="en-US" b="1" dirty="0" smtClean="0">
                  <a:solidFill>
                    <a:schemeClr val="bg1"/>
                  </a:solidFill>
                </a:rPr>
                <a:t>Compile</a:t>
              </a:r>
            </a:p>
          </p:txBody>
        </p:sp>
        <p:sp>
          <p:nvSpPr>
            <p:cNvPr id="21" name="TextBox 20"/>
            <p:cNvSpPr txBox="1"/>
            <p:nvPr/>
          </p:nvSpPr>
          <p:spPr>
            <a:xfrm>
              <a:off x="2192231" y="3026102"/>
              <a:ext cx="2332878" cy="719170"/>
            </a:xfrm>
            <a:prstGeom prst="rect">
              <a:avLst/>
            </a:prstGeom>
            <a:noFill/>
          </p:spPr>
          <p:txBody>
            <a:bodyPr wrap="none" rtlCol="0">
              <a:spAutoFit/>
            </a:bodyPr>
            <a:lstStyle/>
            <a:p>
              <a:r>
                <a:rPr lang="en-US" b="1" dirty="0" smtClean="0">
                  <a:solidFill>
                    <a:schemeClr val="tx1">
                      <a:lumMod val="75000"/>
                    </a:schemeClr>
                  </a:solidFill>
                </a:rPr>
                <a:t>Constraints</a:t>
              </a:r>
            </a:p>
          </p:txBody>
        </p:sp>
        <p:sp>
          <p:nvSpPr>
            <p:cNvPr id="22" name="TextBox 21"/>
            <p:cNvSpPr txBox="1"/>
            <p:nvPr/>
          </p:nvSpPr>
          <p:spPr>
            <a:xfrm>
              <a:off x="2362200" y="4191000"/>
              <a:ext cx="966595" cy="719170"/>
            </a:xfrm>
            <a:prstGeom prst="rect">
              <a:avLst/>
            </a:prstGeom>
            <a:noFill/>
          </p:spPr>
          <p:txBody>
            <a:bodyPr wrap="none" rtlCol="0">
              <a:spAutoFit/>
            </a:bodyPr>
            <a:lstStyle/>
            <a:p>
              <a:r>
                <a:rPr lang="en-US" b="1" dirty="0" err="1" smtClean="0">
                  <a:solidFill>
                    <a:schemeClr val="tx1">
                      <a:lumMod val="75000"/>
                    </a:schemeClr>
                  </a:solidFill>
                </a:rPr>
                <a:t>Eqs</a:t>
              </a:r>
              <a:endParaRPr lang="en-US" b="1" dirty="0" smtClean="0">
                <a:solidFill>
                  <a:schemeClr val="tx1">
                    <a:lumMod val="75000"/>
                  </a:schemeClr>
                </a:solidFill>
              </a:endParaRPr>
            </a:p>
          </p:txBody>
        </p:sp>
        <p:sp>
          <p:nvSpPr>
            <p:cNvPr id="23" name="TextBox 22"/>
            <p:cNvSpPr txBox="1"/>
            <p:nvPr/>
          </p:nvSpPr>
          <p:spPr>
            <a:xfrm>
              <a:off x="381001" y="2169000"/>
              <a:ext cx="1619148" cy="1258548"/>
            </a:xfrm>
            <a:prstGeom prst="rect">
              <a:avLst/>
            </a:prstGeom>
            <a:noFill/>
          </p:spPr>
          <p:txBody>
            <a:bodyPr wrap="none" rtlCol="0">
              <a:spAutoFit/>
            </a:bodyPr>
            <a:lstStyle/>
            <a:p>
              <a:r>
                <a:rPr lang="en-US" b="1" dirty="0" smtClean="0">
                  <a:solidFill>
                    <a:schemeClr val="tx1">
                      <a:lumMod val="75000"/>
                    </a:schemeClr>
                  </a:solidFill>
                </a:rPr>
                <a:t>Theory </a:t>
              </a:r>
            </a:p>
            <a:p>
              <a:r>
                <a:rPr lang="en-US" b="1" dirty="0" smtClean="0">
                  <a:solidFill>
                    <a:schemeClr val="tx1">
                      <a:lumMod val="75000"/>
                    </a:schemeClr>
                  </a:solidFill>
                </a:rPr>
                <a:t>Solver</a:t>
              </a:r>
            </a:p>
          </p:txBody>
        </p:sp>
        <p:sp>
          <p:nvSpPr>
            <p:cNvPr id="24" name="TextBox 23"/>
            <p:cNvSpPr txBox="1"/>
            <p:nvPr/>
          </p:nvSpPr>
          <p:spPr>
            <a:xfrm>
              <a:off x="3282765" y="1097187"/>
              <a:ext cx="2088171" cy="719170"/>
            </a:xfrm>
            <a:prstGeom prst="rect">
              <a:avLst/>
            </a:prstGeom>
            <a:noFill/>
          </p:spPr>
          <p:txBody>
            <a:bodyPr wrap="none" rtlCol="0">
              <a:spAutoFit/>
            </a:bodyPr>
            <a:lstStyle/>
            <a:p>
              <a:r>
                <a:rPr lang="en-US" b="1" dirty="0" smtClean="0">
                  <a:solidFill>
                    <a:schemeClr val="tx1">
                      <a:lumMod val="75000"/>
                    </a:schemeClr>
                  </a:solidFill>
                </a:rPr>
                <a:t>Reduction</a:t>
              </a:r>
            </a:p>
          </p:txBody>
        </p:sp>
        <p:sp>
          <p:nvSpPr>
            <p:cNvPr id="25" name="TextBox 24"/>
            <p:cNvSpPr txBox="1"/>
            <p:nvPr/>
          </p:nvSpPr>
          <p:spPr>
            <a:xfrm>
              <a:off x="5948516" y="2877724"/>
              <a:ext cx="1326004" cy="369333"/>
            </a:xfrm>
            <a:prstGeom prst="rect">
              <a:avLst/>
            </a:prstGeom>
            <a:noFill/>
          </p:spPr>
          <p:txBody>
            <a:bodyPr wrap="none" rtlCol="0">
              <a:spAutoFit/>
            </a:bodyPr>
            <a:lstStyle/>
            <a:p>
              <a:r>
                <a:rPr lang="en-US" b="1" dirty="0" smtClean="0">
                  <a:solidFill>
                    <a:srgbClr val="C00000"/>
                  </a:solidFill>
                </a:rPr>
                <a:t>Saturation</a:t>
              </a:r>
            </a:p>
          </p:txBody>
        </p:sp>
      </p:grpSp>
      <p:grpSp>
        <p:nvGrpSpPr>
          <p:cNvPr id="26" name="Group 25"/>
          <p:cNvGrpSpPr/>
          <p:nvPr/>
        </p:nvGrpSpPr>
        <p:grpSpPr>
          <a:xfrm>
            <a:off x="3312" y="4817741"/>
            <a:ext cx="3412435" cy="2040259"/>
            <a:chOff x="3200400" y="2133600"/>
            <a:chExt cx="4432852" cy="2816087"/>
          </a:xfrm>
        </p:grpSpPr>
        <p:sp>
          <p:nvSpPr>
            <p:cNvPr id="27" name="Rectangle 26"/>
            <p:cNvSpPr/>
            <p:nvPr/>
          </p:nvSpPr>
          <p:spPr bwMode="auto">
            <a:xfrm>
              <a:off x="32004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Intro</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8" name="Rectangle 27"/>
            <p:cNvSpPr/>
            <p:nvPr/>
          </p:nvSpPr>
          <p:spPr bwMode="auto">
            <a:xfrm>
              <a:off x="3200400"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SMT?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Rectangle 28"/>
            <p:cNvSpPr/>
            <p:nvPr/>
          </p:nvSpPr>
          <p:spPr bwMode="auto">
            <a:xfrm>
              <a:off x="3200400" y="41114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Z3?</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Rectangle 29"/>
            <p:cNvSpPr/>
            <p:nvPr/>
          </p:nvSpPr>
          <p:spPr bwMode="auto">
            <a:xfrm>
              <a:off x="5562600" y="41114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Theory Solver</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1" name="Rectangle 30"/>
            <p:cNvSpPr/>
            <p:nvPr/>
          </p:nvSpPr>
          <p:spPr bwMode="auto">
            <a:xfrm>
              <a:off x="5575852"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Eager 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2" name="Rectangle 31"/>
            <p:cNvSpPr/>
            <p:nvPr/>
          </p:nvSpPr>
          <p:spPr bwMode="auto">
            <a:xfrm>
              <a:off x="5562600" y="2133600"/>
              <a:ext cx="2057400" cy="838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Lazy</a:t>
              </a:r>
            </a:p>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3" name="Down Arrow 32"/>
            <p:cNvSpPr/>
            <p:nvPr/>
          </p:nvSpPr>
          <p:spPr bwMode="auto">
            <a:xfrm>
              <a:off x="4038600" y="29718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4" name="Down Arrow 33"/>
            <p:cNvSpPr/>
            <p:nvPr/>
          </p:nvSpPr>
          <p:spPr bwMode="auto">
            <a:xfrm>
              <a:off x="4068417" y="3977308"/>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5" name="Down Arrow 34"/>
            <p:cNvSpPr/>
            <p:nvPr/>
          </p:nvSpPr>
          <p:spPr bwMode="auto">
            <a:xfrm rot="10800000">
              <a:off x="6375952" y="39624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6" name="Down Arrow 35"/>
            <p:cNvSpPr/>
            <p:nvPr/>
          </p:nvSpPr>
          <p:spPr bwMode="auto">
            <a:xfrm rot="10800000">
              <a:off x="6375952" y="2971799"/>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7" name="Down Arrow 36"/>
            <p:cNvSpPr/>
            <p:nvPr/>
          </p:nvSpPr>
          <p:spPr bwMode="auto">
            <a:xfrm rot="16200000">
              <a:off x="5187398" y="4372389"/>
              <a:ext cx="457200" cy="316396"/>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652" y="2301202"/>
            <a:ext cx="661922" cy="380917"/>
          </a:xfrm>
          <a:prstGeom prst="rect">
            <a:avLst/>
          </a:prstGeom>
        </p:spPr>
      </p:pic>
    </p:spTree>
    <p:extLst>
      <p:ext uri="{BB962C8B-B14F-4D97-AF65-F5344CB8AC3E}">
        <p14:creationId xmlns:p14="http://schemas.microsoft.com/office/powerpoint/2010/main" val="53867003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4572000"/>
            <a:ext cx="2543365" cy="2007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4"/>
          <p:cNvSpPr txBox="1">
            <a:spLocks/>
          </p:cNvSpPr>
          <p:nvPr/>
        </p:nvSpPr>
        <p:spPr bwMode="auto">
          <a:xfrm>
            <a:off x="5029200" y="4205558"/>
            <a:ext cx="4114800" cy="2486835"/>
          </a:xfrm>
          <a:prstGeom prst="rect">
            <a:avLst/>
          </a:prstGeom>
          <a:extLst/>
        </p:spPr>
        <p:txBody>
          <a:bodyPr vert="horz" wrap="square" lIns="0" tIns="0" rIns="0" bIns="0" numCol="1" anchor="t" anchorCtr="0" compatLnSpc="1">
            <a:prstTxWarp prst="textNoShape">
              <a:avLst/>
            </a:prstTxWarp>
            <a:spAutoFit/>
          </a:bodyPr>
          <a:lstStyle>
            <a:lvl1pPr marL="347914" indent="-347914" algn="l" defTabSz="912813" rtl="0" fontAlgn="base">
              <a:lnSpc>
                <a:spcPct val="90000"/>
              </a:lnSpc>
              <a:spcBef>
                <a:spcPct val="20000"/>
              </a:spcBef>
              <a:spcAft>
                <a:spcPct val="0"/>
              </a:spcAft>
              <a:buSzPct val="90000"/>
              <a:buBlip>
                <a:blip r:embed="rId3"/>
              </a:buBlip>
              <a:defRPr sz="2800" kern="1200">
                <a:solidFill>
                  <a:schemeClr val="bg1"/>
                </a:solidFill>
                <a:latin typeface="+mn-lt"/>
                <a:ea typeface="+mn-ea"/>
                <a:cs typeface="+mn-cs"/>
              </a:defRPr>
            </a:lvl1pPr>
            <a:lvl2pPr marL="673338" indent="-339976" algn="l" defTabSz="912813" rtl="0" fontAlgn="base">
              <a:lnSpc>
                <a:spcPct val="90000"/>
              </a:lnSpc>
              <a:spcBef>
                <a:spcPct val="20000"/>
              </a:spcBef>
              <a:spcAft>
                <a:spcPct val="0"/>
              </a:spcAft>
              <a:buSzPct val="90000"/>
              <a:buBlip>
                <a:blip r:embed="rId3"/>
              </a:buBlip>
              <a:defRPr sz="2400" kern="1200">
                <a:solidFill>
                  <a:schemeClr val="bg1"/>
                </a:solidFill>
                <a:latin typeface="+mn-lt"/>
                <a:ea typeface="+mn-ea"/>
                <a:cs typeface="+mn-cs"/>
              </a:defRPr>
            </a:lvl2pPr>
            <a:lvl3pPr marL="961722" indent="-302936" algn="l" defTabSz="912813" rtl="0" fontAlgn="base">
              <a:lnSpc>
                <a:spcPct val="90000"/>
              </a:lnSpc>
              <a:spcBef>
                <a:spcPct val="20000"/>
              </a:spcBef>
              <a:spcAft>
                <a:spcPct val="0"/>
              </a:spcAft>
              <a:buSzPct val="90000"/>
              <a:buBlip>
                <a:blip r:embed="rId3"/>
              </a:buBlip>
              <a:defRPr sz="2000" kern="1200">
                <a:solidFill>
                  <a:schemeClr val="bg1"/>
                </a:solidFill>
                <a:latin typeface="+mn-lt"/>
                <a:ea typeface="+mn-ea"/>
                <a:cs typeface="+mn-cs"/>
              </a:defRPr>
            </a:lvl3pPr>
            <a:lvl4pPr marL="1227618" indent="-265896" algn="l" defTabSz="912813" rtl="0" fontAlgn="base">
              <a:lnSpc>
                <a:spcPct val="90000"/>
              </a:lnSpc>
              <a:spcBef>
                <a:spcPct val="20000"/>
              </a:spcBef>
              <a:spcAft>
                <a:spcPct val="0"/>
              </a:spcAft>
              <a:buSzPct val="90000"/>
              <a:buBlip>
                <a:blip r:embed="rId3"/>
              </a:buBlip>
              <a:defRPr sz="1800" kern="1200">
                <a:solidFill>
                  <a:schemeClr val="bg1"/>
                </a:solidFill>
                <a:latin typeface="+mn-lt"/>
                <a:ea typeface="+mn-ea"/>
                <a:cs typeface="+mn-cs"/>
              </a:defRPr>
            </a:lvl4pPr>
            <a:lvl5pPr marL="1516002" indent="-273833" algn="l" defTabSz="912813" rtl="0" fontAlgn="base">
              <a:lnSpc>
                <a:spcPct val="90000"/>
              </a:lnSpc>
              <a:spcBef>
                <a:spcPct val="20000"/>
              </a:spcBef>
              <a:spcAft>
                <a:spcPct val="0"/>
              </a:spcAft>
              <a:buSzPct val="90000"/>
              <a:buBlip>
                <a:blip r:embed="rId3"/>
              </a:buBlip>
              <a:defRPr sz="18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endParaRPr lang="en-US" dirty="0" smtClean="0"/>
          </a:p>
          <a:p>
            <a:pPr marL="0" indent="0">
              <a:buNone/>
            </a:pPr>
            <a:endParaRPr lang="en-US" dirty="0" smtClean="0"/>
          </a:p>
          <a:p>
            <a:endParaRPr lang="en-US" dirty="0"/>
          </a:p>
          <a:p>
            <a:endParaRPr lang="en-US" dirty="0" smtClean="0"/>
          </a:p>
          <a:p>
            <a:endParaRPr lang="en-US" dirty="0"/>
          </a:p>
          <a:p>
            <a:pPr marL="0" indent="0">
              <a:buNone/>
            </a:pPr>
            <a:r>
              <a:rPr lang="en-US" sz="1200" dirty="0" smtClean="0"/>
              <a:t>	         Armand, </a:t>
            </a:r>
            <a:r>
              <a:rPr lang="en-US" sz="1200" dirty="0" err="1" smtClean="0"/>
              <a:t>Grégoire</a:t>
            </a:r>
            <a:r>
              <a:rPr lang="en-US" sz="1200" dirty="0" smtClean="0"/>
              <a:t>, Keller, </a:t>
            </a:r>
            <a:r>
              <a:rPr lang="en-US" sz="1200" dirty="0" err="1" smtClean="0"/>
              <a:t>Théry</a:t>
            </a:r>
            <a:r>
              <a:rPr lang="en-US" sz="1200" dirty="0" smtClean="0"/>
              <a:t>, Werner</a:t>
            </a:r>
            <a:endParaRPr lang="en-US" sz="1200" dirty="0"/>
          </a:p>
        </p:txBody>
      </p:sp>
      <p:sp>
        <p:nvSpPr>
          <p:cNvPr id="4" name="Title 3"/>
          <p:cNvSpPr>
            <a:spLocks noGrp="1"/>
          </p:cNvSpPr>
          <p:nvPr>
            <p:ph type="title" idx="4294967295"/>
          </p:nvPr>
        </p:nvSpPr>
        <p:spPr>
          <a:xfrm>
            <a:off x="152400" y="230188"/>
            <a:ext cx="8382000" cy="498598"/>
          </a:xfrm>
        </p:spPr>
        <p:txBody>
          <a:bodyPr/>
          <a:lstStyle/>
          <a:p>
            <a:r>
              <a:rPr lang="en-US" sz="3600" dirty="0" smtClean="0"/>
              <a:t>Types and Z3 do mingle</a:t>
            </a:r>
            <a:endParaRPr lang="en-US" sz="3600" dirty="0"/>
          </a:p>
        </p:txBody>
      </p:sp>
      <p:sp>
        <p:nvSpPr>
          <p:cNvPr id="3" name="Content Placeholder 2"/>
          <p:cNvSpPr>
            <a:spLocks noGrp="1"/>
          </p:cNvSpPr>
          <p:nvPr>
            <p:ph sz="half" idx="4294967295"/>
          </p:nvPr>
        </p:nvSpPr>
        <p:spPr>
          <a:xfrm>
            <a:off x="1676400" y="1815188"/>
            <a:ext cx="2057400" cy="886969"/>
          </a:xfrm>
        </p:spPr>
        <p:txBody>
          <a:bodyPr/>
          <a:lstStyle/>
          <a:p>
            <a:pPr marL="0" indent="0">
              <a:buNone/>
            </a:pPr>
            <a:r>
              <a:rPr lang="en-US" b="1" dirty="0" smtClean="0"/>
              <a:t>Sledge Hammer</a:t>
            </a:r>
            <a:endParaRPr lang="en-US" b="1" dirty="0"/>
          </a:p>
        </p:txBody>
      </p:sp>
      <p:pic>
        <p:nvPicPr>
          <p:cNvPr id="1027"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9200" y="1187682"/>
            <a:ext cx="40386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3475" y="1037166"/>
            <a:ext cx="1620525" cy="1664991"/>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0309" y="4343400"/>
            <a:ext cx="628571" cy="952381"/>
          </a:xfrm>
          <a:prstGeom prst="rect">
            <a:avLst/>
          </a:prstGeom>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370" y="2971800"/>
            <a:ext cx="3920836" cy="101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3891021"/>
            <a:ext cx="3368312" cy="289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C:\Users\nbjorner\AppData\Local\Microsoft\Windows\Temporary Internet Files\Content.IE5\EGDFGEKC\MC900293376[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9588" y="1587707"/>
            <a:ext cx="1170671" cy="135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61682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971800"/>
            <a:ext cx="8153400" cy="1963614"/>
          </a:xfrm>
        </p:spPr>
        <p:txBody>
          <a:bodyPr/>
          <a:lstStyle/>
          <a:p>
            <a:pPr marL="0" indent="0" algn="ctr">
              <a:buNone/>
            </a:pPr>
            <a:r>
              <a:rPr lang="en-US" sz="4400" b="1" dirty="0" smtClean="0"/>
              <a:t>But</a:t>
            </a:r>
          </a:p>
          <a:p>
            <a:pPr marL="0" indent="0" algn="ctr">
              <a:buNone/>
            </a:pPr>
            <a:r>
              <a:rPr lang="en-US" sz="4400" b="1" dirty="0" smtClean="0"/>
              <a:t>Used for First-Order </a:t>
            </a:r>
            <a:r>
              <a:rPr lang="en-US" sz="4400" b="1" dirty="0"/>
              <a:t>T</a:t>
            </a:r>
            <a:r>
              <a:rPr lang="en-US" sz="4400" b="1" dirty="0" smtClean="0"/>
              <a:t>heorems</a:t>
            </a:r>
            <a:endParaRPr lang="en-US" sz="4400" b="1" dirty="0"/>
          </a:p>
        </p:txBody>
      </p:sp>
    </p:spTree>
    <p:extLst>
      <p:ext uri="{BB962C8B-B14F-4D97-AF65-F5344CB8AC3E}">
        <p14:creationId xmlns:p14="http://schemas.microsoft.com/office/powerpoint/2010/main" val="47140257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153400" cy="3588675"/>
          </a:xfrm>
        </p:spPr>
        <p:txBody>
          <a:bodyPr/>
          <a:lstStyle/>
          <a:p>
            <a:pPr marL="0" indent="0" algn="ctr">
              <a:buNone/>
            </a:pPr>
            <a:r>
              <a:rPr lang="en-US" sz="4400" b="1" dirty="0" smtClean="0"/>
              <a:t>Sure, often</a:t>
            </a:r>
          </a:p>
          <a:p>
            <a:pPr marL="0" indent="0" algn="ctr">
              <a:buNone/>
            </a:pPr>
            <a:r>
              <a:rPr lang="en-US" sz="4400" b="1" dirty="0" smtClean="0"/>
              <a:t>HOL (problem) </a:t>
            </a:r>
          </a:p>
          <a:p>
            <a:pPr marL="0" indent="0" algn="ctr">
              <a:buNone/>
            </a:pPr>
            <a:r>
              <a:rPr lang="en-US" sz="4400" b="1" dirty="0" smtClean="0"/>
              <a:t>is just </a:t>
            </a:r>
          </a:p>
          <a:p>
            <a:pPr marL="0" indent="0" algn="ctr">
              <a:buNone/>
            </a:pPr>
            <a:r>
              <a:rPr lang="en-US" sz="4400" b="1" dirty="0" smtClean="0"/>
              <a:t>FO (solution) </a:t>
            </a:r>
          </a:p>
          <a:p>
            <a:pPr marL="0" indent="0" algn="ctr">
              <a:buNone/>
            </a:pPr>
            <a:r>
              <a:rPr lang="en-US" sz="4400" b="1" dirty="0" smtClean="0"/>
              <a:t>in disguise</a:t>
            </a:r>
            <a:endParaRPr lang="en-US" sz="4400" b="1" dirty="0"/>
          </a:p>
        </p:txBody>
      </p:sp>
      <p:grpSp>
        <p:nvGrpSpPr>
          <p:cNvPr id="12" name="Group 11"/>
          <p:cNvGrpSpPr/>
          <p:nvPr/>
        </p:nvGrpSpPr>
        <p:grpSpPr>
          <a:xfrm>
            <a:off x="4648200" y="5620217"/>
            <a:ext cx="4572000" cy="1249451"/>
            <a:chOff x="4648200" y="5620217"/>
            <a:chExt cx="4572000" cy="1249451"/>
          </a:xfrm>
        </p:grpSpPr>
        <p:sp>
          <p:nvSpPr>
            <p:cNvPr id="2" name="Rectangle 1"/>
            <p:cNvSpPr/>
            <p:nvPr/>
          </p:nvSpPr>
          <p:spPr>
            <a:xfrm>
              <a:off x="6206634" y="6488668"/>
              <a:ext cx="2480166" cy="369332"/>
            </a:xfrm>
            <a:prstGeom prst="rect">
              <a:avLst/>
            </a:prstGeom>
          </p:spPr>
          <p:txBody>
            <a:bodyPr wrap="none">
              <a:spAutoFit/>
            </a:bodyPr>
            <a:lstStyle/>
            <a:p>
              <a:r>
                <a:rPr lang="en-US" dirty="0">
                  <a:solidFill>
                    <a:srgbClr val="FF0000"/>
                  </a:solidFill>
                </a:rPr>
                <a:t>Henry Louis </a:t>
              </a:r>
              <a:r>
                <a:rPr lang="en-US" dirty="0" smtClean="0">
                  <a:solidFill>
                    <a:srgbClr val="FF0000"/>
                  </a:solidFill>
                </a:rPr>
                <a:t>Mencken</a:t>
              </a:r>
              <a:endParaRPr lang="en-US" dirty="0">
                <a:solidFill>
                  <a:srgbClr val="FF0000"/>
                </a:solidFill>
              </a:endParaRPr>
            </a:p>
          </p:txBody>
        </p:sp>
        <p:sp>
          <p:nvSpPr>
            <p:cNvPr id="4" name="Rectangle 3"/>
            <p:cNvSpPr/>
            <p:nvPr/>
          </p:nvSpPr>
          <p:spPr>
            <a:xfrm>
              <a:off x="4648200" y="5620217"/>
              <a:ext cx="4572000" cy="646331"/>
            </a:xfrm>
            <a:prstGeom prst="rect">
              <a:avLst/>
            </a:prstGeom>
          </p:spPr>
          <p:txBody>
            <a:bodyPr>
              <a:spAutoFit/>
            </a:bodyPr>
            <a:lstStyle/>
            <a:p>
              <a:r>
                <a:rPr lang="en-US" b="1" dirty="0">
                  <a:solidFill>
                    <a:schemeClr val="accent3">
                      <a:lumMod val="50000"/>
                    </a:schemeClr>
                  </a:solidFill>
                </a:rPr>
                <a:t>“For every problem there is a solution which is simple, clean and wrong.”</a:t>
              </a:r>
              <a:endParaRPr lang="en-US" b="1" dirty="0">
                <a:solidFill>
                  <a:schemeClr val="accent3">
                    <a:lumMod val="50000"/>
                  </a:schemeClr>
                </a:solidFill>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0" y="6107668"/>
              <a:ext cx="571500" cy="762000"/>
            </a:xfrm>
            <a:prstGeom prst="rect">
              <a:avLst/>
            </a:prstGeom>
          </p:spPr>
        </p:pic>
      </p:grpSp>
      <p:grpSp>
        <p:nvGrpSpPr>
          <p:cNvPr id="13" name="Group 12"/>
          <p:cNvGrpSpPr/>
          <p:nvPr/>
        </p:nvGrpSpPr>
        <p:grpSpPr>
          <a:xfrm>
            <a:off x="0" y="5514201"/>
            <a:ext cx="4572000" cy="1355467"/>
            <a:chOff x="0" y="5514201"/>
            <a:chExt cx="4572000" cy="1355467"/>
          </a:xfrm>
        </p:grpSpPr>
        <p:sp>
          <p:nvSpPr>
            <p:cNvPr id="7" name="Rectangle 6"/>
            <p:cNvSpPr/>
            <p:nvPr/>
          </p:nvSpPr>
          <p:spPr>
            <a:xfrm>
              <a:off x="0" y="5514201"/>
              <a:ext cx="4572000" cy="923330"/>
            </a:xfrm>
            <a:prstGeom prst="rect">
              <a:avLst/>
            </a:prstGeom>
          </p:spPr>
          <p:txBody>
            <a:bodyPr>
              <a:spAutoFit/>
            </a:bodyPr>
            <a:lstStyle/>
            <a:p>
              <a:r>
                <a:rPr lang="en-US" b="1" dirty="0" smtClean="0">
                  <a:solidFill>
                    <a:schemeClr val="accent3">
                      <a:lumMod val="50000"/>
                    </a:schemeClr>
                  </a:solidFill>
                </a:rPr>
                <a:t>“We are all faced with a series of great opportunities brilliantly disguised as unsolvable problems.”</a:t>
              </a:r>
              <a:endParaRPr lang="en-US" b="1" dirty="0">
                <a:solidFill>
                  <a:schemeClr val="accent3">
                    <a:lumMod val="50000"/>
                  </a:schemeClr>
                </a:solidFill>
              </a:endParaRPr>
            </a:p>
          </p:txBody>
        </p:sp>
        <p:sp>
          <p:nvSpPr>
            <p:cNvPr id="8" name="Rectangle 7"/>
            <p:cNvSpPr/>
            <p:nvPr/>
          </p:nvSpPr>
          <p:spPr>
            <a:xfrm>
              <a:off x="76200" y="6456402"/>
              <a:ext cx="1928798" cy="369332"/>
            </a:xfrm>
            <a:prstGeom prst="rect">
              <a:avLst/>
            </a:prstGeom>
          </p:spPr>
          <p:txBody>
            <a:bodyPr wrap="none">
              <a:spAutoFit/>
            </a:bodyPr>
            <a:lstStyle/>
            <a:p>
              <a:r>
                <a:rPr lang="en-US" dirty="0" smtClean="0">
                  <a:solidFill>
                    <a:srgbClr val="FF0000"/>
                  </a:solidFill>
                </a:rPr>
                <a:t>John W. Gardner</a:t>
              </a:r>
              <a:endParaRPr lang="en-US" dirty="0">
                <a:solidFill>
                  <a:srgbClr val="FF0000"/>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801" y="6107668"/>
              <a:ext cx="499110" cy="762000"/>
            </a:xfrm>
            <a:prstGeom prst="rect">
              <a:avLst/>
            </a:prstGeom>
          </p:spPr>
        </p:pic>
      </p:gr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6870" t="18000" r="19935" b="48363"/>
          <a:stretch/>
        </p:blipFill>
        <p:spPr bwMode="auto">
          <a:xfrm>
            <a:off x="2362200" y="2362200"/>
            <a:ext cx="6802408" cy="2563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5131" r="10951"/>
          <a:stretch/>
        </p:blipFill>
        <p:spPr>
          <a:xfrm>
            <a:off x="7543800" y="2057399"/>
            <a:ext cx="1420378" cy="1714243"/>
          </a:xfrm>
          <a:prstGeom prst="rect">
            <a:avLst/>
          </a:prstGeom>
        </p:spPr>
      </p:pic>
    </p:spTree>
    <p:extLst>
      <p:ext uri="{BB962C8B-B14F-4D97-AF65-F5344CB8AC3E}">
        <p14:creationId xmlns:p14="http://schemas.microsoft.com/office/powerpoint/2010/main" val="3475737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C -0.01788 -0.00764 -0.00781 -0.00394 -0.04844 -0.00394 C -0.0842 -0.00394 -0.11997 -0.00116 -0.1559 0 C -0.22136 0.00787 -0.18906 0.00671 -0.25278 0.00393 C -0.28576 -0.00116 -0.31858 0.00046 -0.35139 0.00208 C -0.35747 0.00393 -0.36493 0.00393 -0.37049 0.00787 C -0.38177 0.01597 -0.39636 0.03102 -0.40868 0.03541 C -0.41788 0.03356 -0.42604 0.02986 -0.43524 0.02754 C -0.44167 0.02407 -0.44792 0.02245 -0.45434 0.01967 C -0.46441 0.02291 -0.46875 0.0324 -0.45868 0.0412 C -0.45486 0.03981 -0.45052 0.03472 -0.44705 0.03727 C -0.44462 0.03889 -0.44896 0.04398 -0.45 0.04722 C -0.45087 0.04977 -0.45278 0.05486 -0.45278 0.05486 " pathEditMode="relative" ptsTypes="ffffffffffffA">
                                      <p:cBhvr>
                                        <p:cTn id="14" dur="1100" fill="hold"/>
                                        <p:tgtEl>
                                          <p:spTgt spid="3">
                                            <p:txEl>
                                              <p:pRg st="0" end="0"/>
                                            </p:txEl>
                                          </p:spTgt>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C -0.01788 -0.00764 -0.00781 -0.00394 -0.04844 -0.00394 C -0.0842 -0.00394 -0.11997 -0.00116 -0.1559 0 C -0.22136 0.00787 -0.18906 0.00671 -0.25278 0.00393 C -0.28576 -0.00116 -0.31858 0.00046 -0.35139 0.00208 C -0.35747 0.00393 -0.36493 0.00393 -0.37049 0.00787 C -0.38177 0.01597 -0.39636 0.03102 -0.40868 0.03541 C -0.41788 0.03356 -0.42604 0.02986 -0.43524 0.02754 C -0.44167 0.02407 -0.44792 0.02245 -0.45434 0.01967 C -0.46441 0.02291 -0.46875 0.0324 -0.45868 0.0412 C -0.45486 0.03981 -0.45052 0.03472 -0.44705 0.03727 C -0.44462 0.03889 -0.44896 0.04398 -0.45 0.04722 C -0.45087 0.04977 -0.45278 0.05486 -0.45278 0.05486 " pathEditMode="relative" ptsTypes="ffffffffffffA">
                                      <p:cBhvr>
                                        <p:cTn id="16" dur="500" fill="hold"/>
                                        <p:tgtEl>
                                          <p:spTgt spid="3">
                                            <p:txEl>
                                              <p:pRg st="1" end="1"/>
                                            </p:txEl>
                                          </p:spTgt>
                                        </p:tgtEl>
                                        <p:attrNameLst>
                                          <p:attrName>ppt_x</p:attrName>
                                          <p:attrName>ppt_y</p:attrName>
                                        </p:attrNameLst>
                                      </p:cBhvr>
                                    </p:animMotion>
                                  </p:childTnLst>
                                </p:cTn>
                              </p:par>
                              <p:par>
                                <p:cTn id="17" presetID="0" presetClass="path" presetSubtype="0" accel="50000" decel="50000" fill="hold" grpId="0" nodeType="withEffect">
                                  <p:stCondLst>
                                    <p:cond delay="200"/>
                                  </p:stCondLst>
                                  <p:childTnLst>
                                    <p:animMotion origin="layout" path="M 0 0 C -0.01788 -0.00764 -0.00781 -0.00394 -0.04844 -0.00394 C -0.0842 -0.00394 -0.11997 -0.00116 -0.1559 0 C -0.22136 0.00787 -0.18906 0.00671 -0.25278 0.00393 C -0.28576 -0.00116 -0.31858 0.00046 -0.35139 0.00208 C -0.35747 0.00393 -0.36493 0.00393 -0.37049 0.00787 C -0.38177 0.01597 -0.39636 0.03102 -0.40868 0.03541 C -0.41788 0.03356 -0.42604 0.02986 -0.43524 0.02754 C -0.44167 0.02407 -0.44792 0.02245 -0.45434 0.01967 C -0.46441 0.02291 -0.46875 0.0324 -0.45868 0.0412 C -0.45486 0.03981 -0.45052 0.03472 -0.44705 0.03727 C -0.44462 0.03889 -0.44896 0.04398 -0.45 0.04722 C -0.45087 0.04977 -0.45278 0.05486 -0.45278 0.05486 " pathEditMode="relative" ptsTypes="ffffffffffffA">
                                      <p:cBhvr>
                                        <p:cTn id="18" dur="300" fill="hold"/>
                                        <p:tgtEl>
                                          <p:spTgt spid="3">
                                            <p:txEl>
                                              <p:pRg st="2" end="2"/>
                                            </p:txEl>
                                          </p:spTgt>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C -0.01788 -0.00764 -0.00781 -0.00394 -0.04844 -0.00394 C -0.0842 -0.00394 -0.11997 -0.00116 -0.1559 0 C -0.22136 0.00787 -0.18906 0.00671 -0.25278 0.00393 C -0.28576 -0.00116 -0.31858 0.00046 -0.35139 0.00208 C -0.35747 0.00393 -0.36493 0.00393 -0.37049 0.00787 C -0.38177 0.01597 -0.39636 0.03102 -0.40868 0.03541 C -0.41788 0.03356 -0.42604 0.02986 -0.43524 0.02754 C -0.44167 0.02407 -0.44792 0.02245 -0.45434 0.01967 C -0.46441 0.02291 -0.46875 0.0324 -0.45868 0.0412 C -0.45486 0.03981 -0.45052 0.03472 -0.44705 0.03727 C -0.44462 0.03889 -0.44896 0.04398 -0.45 0.04722 C -0.45087 0.04977 -0.45278 0.05486 -0.45278 0.05486 " pathEditMode="relative" ptsTypes="ffffffffffffA">
                                      <p:cBhvr>
                                        <p:cTn id="20" dur="500" fill="hold"/>
                                        <p:tgtEl>
                                          <p:spTgt spid="3">
                                            <p:txEl>
                                              <p:pRg st="3" end="3"/>
                                            </p:txEl>
                                          </p:spTgt>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C -0.01788 -0.00764 -0.00781 -0.00394 -0.04844 -0.00394 C -0.0842 -0.00394 -0.11997 -0.00116 -0.1559 0 C -0.22136 0.00787 -0.18906 0.00671 -0.25278 0.00393 C -0.28576 -0.00116 -0.31858 0.00046 -0.35139 0.00208 C -0.35747 0.00393 -0.36493 0.00393 -0.37049 0.00787 C -0.38177 0.01597 -0.39636 0.03102 -0.40868 0.03541 C -0.41788 0.03356 -0.42604 0.02986 -0.43524 0.02754 C -0.44167 0.02407 -0.44792 0.02245 -0.45434 0.01967 C -0.46441 0.02291 -0.46875 0.0324 -0.45868 0.0412 C -0.45486 0.03981 -0.45052 0.03472 -0.44705 0.03727 C -0.44462 0.03889 -0.44896 0.04398 -0.45 0.04722 C -0.45087 0.04977 -0.45278 0.05486 -0.45278 0.05486 " pathEditMode="relative" ptsTypes="ffffffffffffA">
                                      <p:cBhvr>
                                        <p:cTn id="22" dur="900" fill="hold"/>
                                        <p:tgtEl>
                                          <p:spTgt spid="3">
                                            <p:txEl>
                                              <p:pRg st="4" end="4"/>
                                            </p:txEl>
                                          </p:spTgt>
                                        </p:tgtEl>
                                        <p:attrNameLst>
                                          <p:attrName>ppt_x</p:attrName>
                                          <p:attrName>ppt_y</p:attrName>
                                        </p:attrNameLst>
                                      </p:cBhvr>
                                    </p:animMotion>
                                  </p:childTnLst>
                                </p:cTn>
                              </p:par>
                            </p:childTnLst>
                          </p:cTn>
                        </p:par>
                        <p:par>
                          <p:cTn id="23" fill="hold">
                            <p:stCondLst>
                              <p:cond delay="1100"/>
                            </p:stCondLst>
                            <p:childTnLst>
                              <p:par>
                                <p:cTn id="24" presetID="1" presetClass="entr" presetSubtype="0" fill="hold" nodeType="afterEffect">
                                  <p:stCondLst>
                                    <p:cond delay="0"/>
                                  </p:stCondLst>
                                  <p:childTnLst>
                                    <p:set>
                                      <p:cBhvr>
                                        <p:cTn id="25" dur="1" fill="hold">
                                          <p:stCondLst>
                                            <p:cond delay="0"/>
                                          </p:stCondLst>
                                        </p:cTn>
                                        <p:tgtEl>
                                          <p:spTgt spid="102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Digression: CAL</a:t>
            </a:r>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bwMode="auto">
              <a:xfrm>
                <a:off x="381000" y="1295889"/>
                <a:ext cx="8382000" cy="4876463"/>
              </a:xfrm>
              <a:prstGeom prst="rect">
                <a:avLst/>
              </a:prstGeom>
              <a:extLst/>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2"/>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2"/>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2"/>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2"/>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CAL – Combinatory Array Logic</a:t>
                </a:r>
              </a:p>
              <a:p>
                <a:endParaRPr lang="en-US" dirty="0" smtClean="0"/>
              </a:p>
              <a:p>
                <a:pPr marL="0" indent="0">
                  <a:buFontTx/>
                  <a:buNone/>
                </a:pPr>
                <a14:m>
                  <m:oMathPara xmlns:m="http://schemas.openxmlformats.org/officeDocument/2006/math">
                    <m:oMathParaPr>
                      <m:jc m:val="centerGroup"/>
                    </m:oMathParaPr>
                    <m:oMath xmlns:m="http://schemas.openxmlformats.org/officeDocument/2006/math">
                      <m:r>
                        <a:rPr lang="en-US" i="1" smtClean="0">
                          <a:latin typeface="Cambria Math"/>
                        </a:rPr>
                        <m:t>𝑠𝑡𝑜𝑟𝑒</m:t>
                      </m:r>
                      <m:d>
                        <m:dPr>
                          <m:ctrlPr>
                            <a:rPr lang="en-US" i="1" smtClean="0">
                              <a:latin typeface="Cambria Math"/>
                            </a:rPr>
                          </m:ctrlPr>
                        </m:dPr>
                        <m:e>
                          <m:r>
                            <a:rPr lang="en-US" i="1" smtClean="0">
                              <a:latin typeface="Cambria Math"/>
                            </a:rPr>
                            <m:t>𝑎</m:t>
                          </m:r>
                          <m:r>
                            <a:rPr lang="en-US" i="1" smtClean="0">
                              <a:latin typeface="Cambria Math"/>
                            </a:rPr>
                            <m:t>,</m:t>
                          </m:r>
                          <m:r>
                            <a:rPr lang="en-US" i="1" smtClean="0">
                              <a:latin typeface="Cambria Math"/>
                            </a:rPr>
                            <m:t>𝑖</m:t>
                          </m:r>
                          <m:r>
                            <a:rPr lang="en-US" i="1" smtClean="0">
                              <a:latin typeface="Cambria Math"/>
                            </a:rPr>
                            <m:t>,</m:t>
                          </m:r>
                          <m:r>
                            <a:rPr lang="en-US" i="1" smtClean="0">
                              <a:latin typeface="Cambria Math"/>
                            </a:rPr>
                            <m:t>𝑣</m:t>
                          </m:r>
                        </m:e>
                      </m:d>
                      <m:r>
                        <a:rPr lang="en-US" i="1" smtClean="0">
                          <a:latin typeface="Cambria Math"/>
                        </a:rPr>
                        <m:t>=</m:t>
                      </m:r>
                      <m:r>
                        <a:rPr lang="en-US" i="1" smtClean="0">
                          <a:latin typeface="Cambria Math"/>
                        </a:rPr>
                        <m:t>𝜆</m:t>
                      </m:r>
                      <m:r>
                        <a:rPr lang="en-US" i="1" smtClean="0">
                          <a:latin typeface="Cambria Math"/>
                        </a:rPr>
                        <m:t>𝑗</m:t>
                      </m:r>
                      <m:r>
                        <a:rPr lang="en-US" i="1" smtClean="0">
                          <a:latin typeface="Cambria Math"/>
                        </a:rPr>
                        <m:t>. </m:t>
                      </m:r>
                      <m:r>
                        <a:rPr lang="en-US" b="1" i="1" smtClean="0">
                          <a:latin typeface="Cambria Math"/>
                        </a:rPr>
                        <m:t>𝒊𝒇</m:t>
                      </m:r>
                      <m:r>
                        <a:rPr lang="en-US" i="1" smtClean="0">
                          <a:latin typeface="Cambria Math"/>
                        </a:rPr>
                        <m:t> </m:t>
                      </m:r>
                      <m:r>
                        <a:rPr lang="en-US" i="1" smtClean="0">
                          <a:latin typeface="Cambria Math"/>
                        </a:rPr>
                        <m:t>𝑖</m:t>
                      </m:r>
                      <m:r>
                        <a:rPr lang="en-US" i="1" smtClean="0">
                          <a:latin typeface="Cambria Math"/>
                        </a:rPr>
                        <m:t>=</m:t>
                      </m:r>
                      <m:r>
                        <a:rPr lang="en-US" i="1" smtClean="0">
                          <a:latin typeface="Cambria Math"/>
                        </a:rPr>
                        <m:t>𝑗</m:t>
                      </m:r>
                      <m:r>
                        <a:rPr lang="en-US" i="1" smtClean="0">
                          <a:latin typeface="Cambria Math"/>
                        </a:rPr>
                        <m:t> </m:t>
                      </m:r>
                      <m:r>
                        <a:rPr lang="en-US" b="1" i="1" smtClean="0">
                          <a:latin typeface="Cambria Math"/>
                        </a:rPr>
                        <m:t>𝒕𝒉𝒆𝒏</m:t>
                      </m:r>
                      <m:r>
                        <a:rPr lang="en-US" b="1" i="1" smtClean="0">
                          <a:latin typeface="Cambria Math"/>
                        </a:rPr>
                        <m:t> </m:t>
                      </m:r>
                      <m:r>
                        <a:rPr lang="en-US" i="1" smtClean="0">
                          <a:latin typeface="Cambria Math"/>
                        </a:rPr>
                        <m:t>𝑣</m:t>
                      </m:r>
                      <m:r>
                        <a:rPr lang="en-US" i="1" smtClean="0">
                          <a:latin typeface="Cambria Math"/>
                        </a:rPr>
                        <m:t> </m:t>
                      </m:r>
                      <m:r>
                        <a:rPr lang="en-US" b="1" i="1" smtClean="0">
                          <a:latin typeface="Cambria Math"/>
                        </a:rPr>
                        <m:t>𝒆𝒍𝒔𝒆</m:t>
                      </m:r>
                      <m:r>
                        <a:rPr lang="en-US" i="1" smtClean="0">
                          <a:latin typeface="Cambria Math"/>
                        </a:rPr>
                        <m:t> </m:t>
                      </m:r>
                      <m:r>
                        <a:rPr lang="en-US" i="1" smtClean="0">
                          <a:latin typeface="Cambria Math"/>
                        </a:rPr>
                        <m:t>𝑎</m:t>
                      </m:r>
                      <m:d>
                        <m:dPr>
                          <m:begChr m:val="["/>
                          <m:endChr m:val="]"/>
                          <m:ctrlPr>
                            <a:rPr lang="en-US" i="1" smtClean="0">
                              <a:latin typeface="Cambria Math"/>
                            </a:rPr>
                          </m:ctrlPr>
                        </m:dPr>
                        <m:e>
                          <m:r>
                            <a:rPr lang="en-US" i="1" smtClean="0">
                              <a:latin typeface="Cambria Math"/>
                            </a:rPr>
                            <m:t>𝑗</m:t>
                          </m:r>
                        </m:e>
                      </m:d>
                    </m:oMath>
                  </m:oMathPara>
                </a14:m>
                <a:endParaRPr lang="en-US" dirty="0" smtClean="0"/>
              </a:p>
              <a:p>
                <a:endParaRPr lang="en-US" dirty="0"/>
              </a:p>
              <a:p>
                <a:pPr marL="0" indent="0">
                  <a:buFontTx/>
                  <a:buNone/>
                </a:pPr>
                <a14:m>
                  <m:oMathPara xmlns:m="http://schemas.openxmlformats.org/officeDocument/2006/math">
                    <m:oMathParaPr>
                      <m:jc m:val="centerGroup"/>
                    </m:oMathParaPr>
                    <m:oMath xmlns:m="http://schemas.openxmlformats.org/officeDocument/2006/math">
                      <m:r>
                        <a:rPr lang="en-US" i="1" smtClean="0">
                          <a:latin typeface="Cambria Math"/>
                        </a:rPr>
                        <m:t>𝐾</m:t>
                      </m:r>
                      <m:d>
                        <m:dPr>
                          <m:ctrlPr>
                            <a:rPr lang="en-US" i="1" smtClean="0">
                              <a:latin typeface="Cambria Math"/>
                            </a:rPr>
                          </m:ctrlPr>
                        </m:dPr>
                        <m:e>
                          <m:r>
                            <a:rPr lang="en-US" i="1" smtClean="0">
                              <a:latin typeface="Cambria Math"/>
                            </a:rPr>
                            <m:t>𝑣</m:t>
                          </m:r>
                        </m:e>
                      </m:d>
                      <m:r>
                        <a:rPr lang="en-US" i="1" smtClean="0">
                          <a:latin typeface="Cambria Math"/>
                        </a:rPr>
                        <m:t>=</m:t>
                      </m:r>
                      <m:r>
                        <a:rPr lang="en-US" i="1" smtClean="0">
                          <a:latin typeface="Cambria Math"/>
                        </a:rPr>
                        <m:t>𝜆</m:t>
                      </m:r>
                      <m:r>
                        <a:rPr lang="en-US" i="1" smtClean="0">
                          <a:latin typeface="Cambria Math"/>
                        </a:rPr>
                        <m:t>𝑗</m:t>
                      </m:r>
                      <m:r>
                        <a:rPr lang="en-US" i="1" smtClean="0">
                          <a:latin typeface="Cambria Math"/>
                        </a:rPr>
                        <m:t> . </m:t>
                      </m:r>
                      <m:r>
                        <a:rPr lang="en-US" i="1" smtClean="0">
                          <a:latin typeface="Cambria Math"/>
                        </a:rPr>
                        <m:t>𝑣</m:t>
                      </m:r>
                    </m:oMath>
                  </m:oMathPara>
                </a14:m>
                <a:endParaRPr lang="en-US" dirty="0" smtClean="0"/>
              </a:p>
              <a:p>
                <a:endParaRPr lang="en-US" dirty="0" smtClean="0"/>
              </a:p>
              <a:p>
                <a:pPr marL="0" indent="0">
                  <a:buFontTx/>
                  <a:buNone/>
                </a:pPr>
                <a14:m>
                  <m:oMathPara xmlns:m="http://schemas.openxmlformats.org/officeDocument/2006/math">
                    <m:oMathParaPr>
                      <m:jc m:val="centerGroup"/>
                    </m:oMathParaPr>
                    <m:oMath xmlns:m="http://schemas.openxmlformats.org/officeDocument/2006/math">
                      <m:r>
                        <a:rPr lang="en-US" i="1" smtClean="0">
                          <a:latin typeface="Cambria Math"/>
                        </a:rPr>
                        <m:t>𝑚𝑎</m:t>
                      </m:r>
                      <m:sSub>
                        <m:sSubPr>
                          <m:ctrlPr>
                            <a:rPr lang="en-US" i="1" smtClean="0">
                              <a:latin typeface="Cambria Math"/>
                            </a:rPr>
                          </m:ctrlPr>
                        </m:sSubPr>
                        <m:e>
                          <m:r>
                            <a:rPr lang="en-US" i="1" smtClean="0">
                              <a:latin typeface="Cambria Math"/>
                            </a:rPr>
                            <m:t>𝑝</m:t>
                          </m:r>
                        </m:e>
                        <m:sub>
                          <m:r>
                            <a:rPr lang="en-US" i="1" smtClean="0">
                              <a:latin typeface="Cambria Math"/>
                            </a:rPr>
                            <m:t>𝑓</m:t>
                          </m:r>
                        </m:sub>
                      </m:sSub>
                      <m:d>
                        <m:dPr>
                          <m:ctrlPr>
                            <a:rPr lang="en-US" i="1" smtClean="0">
                              <a:latin typeface="Cambria Math"/>
                            </a:rPr>
                          </m:ctrlPr>
                        </m:dPr>
                        <m:e>
                          <m:r>
                            <a:rPr lang="en-US" i="1" smtClean="0">
                              <a:latin typeface="Cambria Math"/>
                            </a:rPr>
                            <m:t>𝑎</m:t>
                          </m:r>
                          <m:r>
                            <a:rPr lang="en-US" i="1" smtClean="0">
                              <a:latin typeface="Cambria Math"/>
                            </a:rPr>
                            <m:t>,</m:t>
                          </m:r>
                          <m:r>
                            <a:rPr lang="en-US" i="1" smtClean="0">
                              <a:latin typeface="Cambria Math"/>
                            </a:rPr>
                            <m:t>𝑏</m:t>
                          </m:r>
                        </m:e>
                      </m:d>
                      <m:r>
                        <a:rPr lang="en-US" i="1" smtClean="0">
                          <a:latin typeface="Cambria Math"/>
                        </a:rPr>
                        <m:t>=</m:t>
                      </m:r>
                      <m:r>
                        <a:rPr lang="en-US" i="1" smtClean="0">
                          <a:latin typeface="Cambria Math"/>
                        </a:rPr>
                        <m:t>𝜆</m:t>
                      </m:r>
                      <m:r>
                        <a:rPr lang="en-US" i="1" smtClean="0">
                          <a:latin typeface="Cambria Math"/>
                        </a:rPr>
                        <m:t>𝑗</m:t>
                      </m:r>
                      <m:r>
                        <a:rPr lang="en-US" i="1" smtClean="0">
                          <a:latin typeface="Cambria Math"/>
                        </a:rPr>
                        <m:t> . </m:t>
                      </m:r>
                      <m:r>
                        <a:rPr lang="en-US" i="1" smtClean="0">
                          <a:latin typeface="Cambria Math"/>
                        </a:rPr>
                        <m:t>𝑓</m:t>
                      </m:r>
                      <m:r>
                        <a:rPr lang="en-US" i="1" smtClean="0">
                          <a:latin typeface="Cambria Math"/>
                        </a:rPr>
                        <m:t>(</m:t>
                      </m:r>
                      <m:r>
                        <a:rPr lang="en-US" i="1" smtClean="0">
                          <a:latin typeface="Cambria Math"/>
                        </a:rPr>
                        <m:t>𝑎</m:t>
                      </m:r>
                      <m:d>
                        <m:dPr>
                          <m:begChr m:val="["/>
                          <m:endChr m:val="]"/>
                          <m:ctrlPr>
                            <a:rPr lang="en-US" i="1" smtClean="0">
                              <a:latin typeface="Cambria Math"/>
                            </a:rPr>
                          </m:ctrlPr>
                        </m:dPr>
                        <m:e>
                          <m:r>
                            <a:rPr lang="en-US" i="1" smtClean="0">
                              <a:latin typeface="Cambria Math"/>
                            </a:rPr>
                            <m:t>𝑗</m:t>
                          </m:r>
                        </m:e>
                      </m:d>
                      <m:r>
                        <a:rPr lang="en-US" i="1" smtClean="0">
                          <a:latin typeface="Cambria Math"/>
                        </a:rPr>
                        <m:t>,</m:t>
                      </m:r>
                      <m:r>
                        <a:rPr lang="en-US" i="1" smtClean="0">
                          <a:latin typeface="Cambria Math"/>
                        </a:rPr>
                        <m:t>𝑏</m:t>
                      </m:r>
                      <m:d>
                        <m:dPr>
                          <m:begChr m:val="["/>
                          <m:endChr m:val="]"/>
                          <m:ctrlPr>
                            <a:rPr lang="en-US" i="1" smtClean="0">
                              <a:latin typeface="Cambria Math"/>
                            </a:rPr>
                          </m:ctrlPr>
                        </m:dPr>
                        <m:e>
                          <m:r>
                            <a:rPr lang="en-US" i="1" smtClean="0">
                              <a:latin typeface="Cambria Math"/>
                            </a:rPr>
                            <m:t>𝑗</m:t>
                          </m:r>
                        </m:e>
                      </m:d>
                      <m:r>
                        <a:rPr lang="en-US" i="1" smtClean="0">
                          <a:latin typeface="Cambria Math"/>
                        </a:rPr>
                        <m:t>)</m:t>
                      </m:r>
                    </m:oMath>
                  </m:oMathPara>
                </a14:m>
                <a:endParaRPr lang="en-US" dirty="0" smtClean="0"/>
              </a:p>
              <a:p>
                <a:endParaRPr lang="en-US" sz="2800" dirty="0" smtClean="0"/>
              </a:p>
              <a:p>
                <a:pPr marL="0" indent="0">
                  <a:buNone/>
                </a:pPr>
                <a:r>
                  <a:rPr lang="en-US" sz="2800" dirty="0" smtClean="0"/>
                  <a:t>Existential fragment is in NP by reduction to congruence closure using polynomial set of instances.</a:t>
                </a:r>
                <a:endParaRPr lang="en-US" dirty="0"/>
              </a:p>
            </p:txBody>
          </p:sp>
        </mc:Choice>
        <mc:Fallback xmlns="">
          <p:sp>
            <p:nvSpPr>
              <p:cNvPr id="4" name="Content Placeholder 2"/>
              <p:cNvSpPr txBox="1">
                <a:spLocks noRot="1" noChangeAspect="1" noMove="1" noResize="1" noEditPoints="1" noAdjustHandles="1" noChangeArrowheads="1" noChangeShapeType="1" noTextEdit="1"/>
              </p:cNvSpPr>
              <p:nvPr/>
            </p:nvSpPr>
            <p:spPr bwMode="auto">
              <a:xfrm>
                <a:off x="381000" y="1295889"/>
                <a:ext cx="8382000" cy="4876463"/>
              </a:xfrm>
              <a:prstGeom prst="rect">
                <a:avLst/>
              </a:prstGeom>
              <a:blipFill rotWithShape="1">
                <a:blip r:embed="rId3"/>
                <a:stretch>
                  <a:fillRect l="-3055" t="-3750" r="-1964" b="-3375"/>
                </a:stretch>
              </a:blipFill>
              <a:extLst/>
            </p:spPr>
            <p:txBody>
              <a:bodyPr/>
              <a:lstStyle/>
              <a:p>
                <a:r>
                  <a:rPr lang="en-US">
                    <a:noFill/>
                  </a:rPr>
                  <a:t> </a:t>
                </a:r>
              </a:p>
            </p:txBody>
          </p:sp>
        </mc:Fallback>
      </mc:AlternateContent>
    </p:spTree>
    <p:extLst>
      <p:ext uri="{BB962C8B-B14F-4D97-AF65-F5344CB8AC3E}">
        <p14:creationId xmlns:p14="http://schemas.microsoft.com/office/powerpoint/2010/main" val="119369313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4724400"/>
                <a:ext cx="8153400" cy="1204753"/>
              </a:xfrm>
            </p:spPr>
            <p:txBody>
              <a:bodyPr/>
              <a:lstStyle/>
              <a:p>
                <a:pPr marL="0" indent="0" algn="ctr">
                  <a:buNone/>
                </a:pPr>
                <a14:m>
                  <m:oMathPara xmlns:m="http://schemas.openxmlformats.org/officeDocument/2006/math">
                    <m:oMathParaPr>
                      <m:jc m:val="centerGroup"/>
                    </m:oMathParaPr>
                    <m:oMath xmlns:m="http://schemas.openxmlformats.org/officeDocument/2006/math">
                      <m:r>
                        <a:rPr lang="en-US" sz="4400" b="1" i="1" dirty="0" smtClean="0">
                          <a:latin typeface="Cambria Math"/>
                        </a:rPr>
                        <m:t>∀</m:t>
                      </m:r>
                      <m:r>
                        <a:rPr lang="en-US" sz="4400" b="1" i="1" dirty="0" smtClean="0">
                          <a:latin typeface="Cambria Math"/>
                        </a:rPr>
                        <m:t>𝒇</m:t>
                      </m:r>
                      <m:r>
                        <a:rPr lang="en-US" sz="4400" b="1" i="1" dirty="0" smtClean="0">
                          <a:latin typeface="Cambria Math"/>
                        </a:rPr>
                        <m:t>. </m:t>
                      </m:r>
                      <m:d>
                        <m:dPr>
                          <m:ctrlPr>
                            <a:rPr lang="en-US" sz="4400" b="1" i="1" dirty="0" smtClean="0">
                              <a:latin typeface="Cambria Math"/>
                            </a:rPr>
                          </m:ctrlPr>
                        </m:dPr>
                        <m:e>
                          <m:r>
                            <a:rPr lang="en-US" sz="4400" b="1" i="1" dirty="0" smtClean="0">
                              <a:latin typeface="Cambria Math"/>
                            </a:rPr>
                            <m:t>∀</m:t>
                          </m:r>
                          <m:r>
                            <a:rPr lang="en-US" sz="4400" b="1" i="1" dirty="0" smtClean="0">
                              <a:latin typeface="Cambria Math"/>
                            </a:rPr>
                            <m:t>𝒙</m:t>
                          </m:r>
                          <m:r>
                            <a:rPr lang="en-US" sz="4400" b="1" i="1" dirty="0" smtClean="0">
                              <a:latin typeface="Cambria Math"/>
                            </a:rPr>
                            <m:t>,</m:t>
                          </m:r>
                          <m:r>
                            <a:rPr lang="en-US" sz="4400" b="1" i="1" dirty="0" smtClean="0">
                              <a:latin typeface="Cambria Math"/>
                            </a:rPr>
                            <m:t>𝒚</m:t>
                          </m:r>
                          <m:r>
                            <a:rPr lang="en-US" sz="4400" b="1" i="1" dirty="0" smtClean="0">
                              <a:latin typeface="Cambria Math"/>
                            </a:rPr>
                            <m:t>. </m:t>
                          </m:r>
                          <m:r>
                            <a:rPr lang="en-US" sz="4400" b="1" i="1" dirty="0" smtClean="0">
                              <a:latin typeface="Cambria Math"/>
                            </a:rPr>
                            <m:t>𝒇</m:t>
                          </m:r>
                          <m:d>
                            <m:dPr>
                              <m:ctrlPr>
                                <a:rPr lang="en-US" sz="4400" b="1" i="1" dirty="0" smtClean="0">
                                  <a:latin typeface="Cambria Math"/>
                                </a:rPr>
                              </m:ctrlPr>
                            </m:dPr>
                            <m:e>
                              <m:r>
                                <a:rPr lang="en-US" sz="4400" b="1" i="1" dirty="0" smtClean="0">
                                  <a:latin typeface="Cambria Math"/>
                                </a:rPr>
                                <m:t>𝒙</m:t>
                              </m:r>
                            </m:e>
                          </m:d>
                          <m:r>
                            <a:rPr lang="en-US" sz="4400" b="1" i="1" dirty="0" smtClean="0">
                              <a:latin typeface="Cambria Math"/>
                            </a:rPr>
                            <m:t>=</m:t>
                          </m:r>
                          <m:r>
                            <a:rPr lang="en-US" sz="4400" b="1" i="1" dirty="0" smtClean="0">
                              <a:latin typeface="Cambria Math"/>
                            </a:rPr>
                            <m:t>𝒇</m:t>
                          </m:r>
                          <m:d>
                            <m:dPr>
                              <m:ctrlPr>
                                <a:rPr lang="en-US" sz="4400" b="1" i="1" dirty="0" smtClean="0">
                                  <a:latin typeface="Cambria Math"/>
                                </a:rPr>
                              </m:ctrlPr>
                            </m:dPr>
                            <m:e>
                              <m:r>
                                <a:rPr lang="en-US" sz="4400" b="1" i="1" dirty="0" smtClean="0">
                                  <a:latin typeface="Cambria Math"/>
                                </a:rPr>
                                <m:t>𝒚</m:t>
                              </m:r>
                            </m:e>
                          </m:d>
                          <m:r>
                            <a:rPr lang="en-US" sz="4400" b="1" i="1" dirty="0" smtClean="0">
                              <a:latin typeface="Cambria Math"/>
                            </a:rPr>
                            <m:t>→</m:t>
                          </m:r>
                          <m:r>
                            <a:rPr lang="en-US" sz="4400" b="1" i="1" dirty="0" smtClean="0">
                              <a:latin typeface="Cambria Math"/>
                            </a:rPr>
                            <m:t>𝒙</m:t>
                          </m:r>
                          <m:r>
                            <a:rPr lang="en-US" sz="4400" b="1" i="1" dirty="0" smtClean="0">
                              <a:latin typeface="Cambria Math"/>
                            </a:rPr>
                            <m:t>=</m:t>
                          </m:r>
                          <m:r>
                            <a:rPr lang="en-US" sz="4400" b="1" i="1" dirty="0" smtClean="0">
                              <a:latin typeface="Cambria Math"/>
                            </a:rPr>
                            <m:t>𝒚</m:t>
                          </m:r>
                        </m:e>
                      </m:d>
                      <m:r>
                        <a:rPr lang="en-US" sz="4400" b="1" i="1" dirty="0" smtClean="0">
                          <a:latin typeface="Cambria Math"/>
                        </a:rPr>
                        <m:t>→∃</m:t>
                      </m:r>
                      <m:r>
                        <a:rPr lang="en-US" sz="4400" b="1" i="1" dirty="0" smtClean="0">
                          <a:latin typeface="Cambria Math"/>
                        </a:rPr>
                        <m:t>𝒈</m:t>
                      </m:r>
                      <m:r>
                        <a:rPr lang="en-US" sz="4400" b="1" i="1" dirty="0" smtClean="0">
                          <a:latin typeface="Cambria Math"/>
                        </a:rPr>
                        <m:t> . ∀</m:t>
                      </m:r>
                      <m:r>
                        <a:rPr lang="en-US" sz="4400" b="1" i="1" dirty="0" smtClean="0">
                          <a:latin typeface="Cambria Math"/>
                        </a:rPr>
                        <m:t>𝒙</m:t>
                      </m:r>
                      <m:r>
                        <a:rPr lang="en-US" sz="4400" b="1" i="1" dirty="0" smtClean="0">
                          <a:latin typeface="Cambria Math"/>
                        </a:rPr>
                        <m:t> . </m:t>
                      </m:r>
                      <m:r>
                        <a:rPr lang="en-US" sz="4400" b="1" i="1" dirty="0" smtClean="0">
                          <a:latin typeface="Cambria Math"/>
                        </a:rPr>
                        <m:t>𝒙</m:t>
                      </m:r>
                      <m:r>
                        <a:rPr lang="en-US" sz="4400" b="1" i="1" dirty="0" smtClean="0">
                          <a:latin typeface="Cambria Math"/>
                        </a:rPr>
                        <m:t>=</m:t>
                      </m:r>
                      <m:r>
                        <a:rPr lang="en-US" sz="4400" b="1" i="1" dirty="0" smtClean="0">
                          <a:latin typeface="Cambria Math"/>
                        </a:rPr>
                        <m:t>𝒈</m:t>
                      </m:r>
                      <m:r>
                        <a:rPr lang="en-US" sz="4400" b="1" i="1" dirty="0" smtClean="0">
                          <a:latin typeface="Cambria Math"/>
                        </a:rPr>
                        <m:t>(</m:t>
                      </m:r>
                      <m:r>
                        <a:rPr lang="en-US" sz="4400" b="1" i="1" dirty="0" smtClean="0">
                          <a:latin typeface="Cambria Math"/>
                        </a:rPr>
                        <m:t>𝒇</m:t>
                      </m:r>
                      <m:d>
                        <m:dPr>
                          <m:ctrlPr>
                            <a:rPr lang="en-US" sz="4400" b="1" i="1" dirty="0" smtClean="0">
                              <a:latin typeface="Cambria Math"/>
                            </a:rPr>
                          </m:ctrlPr>
                        </m:dPr>
                        <m:e>
                          <m:r>
                            <a:rPr lang="en-US" sz="4400" b="1" i="1" dirty="0" smtClean="0">
                              <a:latin typeface="Cambria Math"/>
                            </a:rPr>
                            <m:t>𝒙</m:t>
                          </m:r>
                        </m:e>
                      </m:d>
                      <m:r>
                        <a:rPr lang="en-US" sz="4400" b="1" i="1" dirty="0" smtClean="0">
                          <a:latin typeface="Cambria Math"/>
                        </a:rPr>
                        <m:t>)</m:t>
                      </m:r>
                    </m:oMath>
                  </m:oMathPara>
                </a14:m>
                <a:endParaRPr lang="en-US" sz="4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4724400"/>
                <a:ext cx="8153400" cy="1204753"/>
              </a:xfrm>
              <a:blipFill rotWithShape="1">
                <a:blip r:embed="rId2"/>
                <a:stretch>
                  <a:fillRect/>
                </a:stretch>
              </a:blipFill>
            </p:spPr>
            <p:txBody>
              <a:bodyPr/>
              <a:lstStyle/>
              <a:p>
                <a:r>
                  <a:rPr lang="en-US">
                    <a:noFill/>
                  </a:rPr>
                  <a:t> </a:t>
                </a:r>
              </a:p>
            </p:txBody>
          </p:sp>
        </mc:Fallback>
      </mc:AlternateContent>
      <p:sp>
        <p:nvSpPr>
          <p:cNvPr id="4" name="Content Placeholder 2"/>
          <p:cNvSpPr txBox="1">
            <a:spLocks/>
          </p:cNvSpPr>
          <p:nvPr/>
        </p:nvSpPr>
        <p:spPr bwMode="auto">
          <a:xfrm>
            <a:off x="0" y="2233597"/>
            <a:ext cx="9144000" cy="1218795"/>
          </a:xfrm>
          <a:prstGeom prst="rect">
            <a:avLst/>
          </a:prstGeom>
          <a:extLst/>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3"/>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3"/>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3"/>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3"/>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3"/>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Tx/>
              <a:buNone/>
            </a:pPr>
            <a:r>
              <a:rPr lang="en-US" sz="4400" b="1" dirty="0" smtClean="0"/>
              <a:t>but can we do something </a:t>
            </a:r>
            <a:br>
              <a:rPr lang="en-US" sz="4400" b="1" dirty="0" smtClean="0"/>
            </a:br>
            <a:r>
              <a:rPr lang="en-US" sz="4400" b="1" dirty="0" smtClean="0"/>
              <a:t>more </a:t>
            </a:r>
            <a:r>
              <a:rPr lang="en-US" sz="4400" b="1" dirty="0" err="1" smtClean="0"/>
              <a:t>HOLish</a:t>
            </a:r>
            <a:r>
              <a:rPr lang="en-US" sz="4400" b="1" dirty="0" smtClean="0"/>
              <a:t>?</a:t>
            </a:r>
            <a:endParaRPr lang="en-US" sz="4400" b="1" dirty="0"/>
          </a:p>
        </p:txBody>
      </p:sp>
      <p:sp>
        <p:nvSpPr>
          <p:cNvPr id="5" name="Content Placeholder 2"/>
          <p:cNvSpPr txBox="1">
            <a:spLocks/>
          </p:cNvSpPr>
          <p:nvPr/>
        </p:nvSpPr>
        <p:spPr bwMode="auto">
          <a:xfrm>
            <a:off x="115957" y="3581400"/>
            <a:ext cx="9144000" cy="609398"/>
          </a:xfrm>
          <a:prstGeom prst="rect">
            <a:avLst/>
          </a:prstGeom>
          <a:extLst/>
        </p:spPr>
        <p:txBody>
          <a:bodyPr vert="horz" wrap="square" lIns="0" tIns="0" rIns="0" bIns="0" numCol="1" anchor="t" anchorCtr="0" compatLnSpc="1">
            <a:prstTxWarp prst="textNoShape">
              <a:avLst/>
            </a:prstTxWarp>
            <a:spAutoFit/>
          </a:bodyPr>
          <a:lstStyle>
            <a:lvl1pPr marL="384175" indent="-384175" algn="l" defTabSz="912813" rtl="0" fontAlgn="base">
              <a:lnSpc>
                <a:spcPct val="90000"/>
              </a:lnSpc>
              <a:spcBef>
                <a:spcPct val="20000"/>
              </a:spcBef>
              <a:spcAft>
                <a:spcPct val="0"/>
              </a:spcAft>
              <a:buSzPct val="90000"/>
              <a:buBlip>
                <a:blip r:embed="rId3"/>
              </a:buBlip>
              <a:defRPr sz="3300" kern="1200">
                <a:solidFill>
                  <a:schemeClr val="bg1"/>
                </a:solidFill>
                <a:latin typeface="+mn-lt"/>
                <a:ea typeface="+mn-ea"/>
                <a:cs typeface="+mn-cs"/>
              </a:defRPr>
            </a:lvl1pPr>
            <a:lvl2pPr marL="738188" indent="-361950" algn="l" defTabSz="912813" rtl="0" fontAlgn="base">
              <a:lnSpc>
                <a:spcPct val="90000"/>
              </a:lnSpc>
              <a:spcBef>
                <a:spcPct val="20000"/>
              </a:spcBef>
              <a:spcAft>
                <a:spcPct val="0"/>
              </a:spcAft>
              <a:buSzPct val="90000"/>
              <a:buBlip>
                <a:blip r:embed="rId3"/>
              </a:buBlip>
              <a:defRPr sz="3000" kern="1200">
                <a:solidFill>
                  <a:schemeClr val="bg1"/>
                </a:solidFill>
                <a:latin typeface="+mn-lt"/>
                <a:ea typeface="+mn-ea"/>
                <a:cs typeface="+mn-cs"/>
              </a:defRPr>
            </a:lvl2pPr>
            <a:lvl3pPr marL="1101725" indent="-347663" algn="l" defTabSz="912813" rtl="0" fontAlgn="base">
              <a:lnSpc>
                <a:spcPct val="90000"/>
              </a:lnSpc>
              <a:spcBef>
                <a:spcPct val="20000"/>
              </a:spcBef>
              <a:spcAft>
                <a:spcPct val="0"/>
              </a:spcAft>
              <a:buSzPct val="90000"/>
              <a:buBlip>
                <a:blip r:embed="rId3"/>
              </a:buBlip>
              <a:defRPr sz="2700" kern="1200">
                <a:solidFill>
                  <a:schemeClr val="bg1"/>
                </a:solidFill>
                <a:latin typeface="+mn-lt"/>
                <a:ea typeface="+mn-ea"/>
                <a:cs typeface="+mn-cs"/>
              </a:defRPr>
            </a:lvl3pPr>
            <a:lvl4pPr marL="1419225" indent="-317500" algn="l" defTabSz="912813" rtl="0" fontAlgn="base">
              <a:lnSpc>
                <a:spcPct val="90000"/>
              </a:lnSpc>
              <a:spcBef>
                <a:spcPct val="20000"/>
              </a:spcBef>
              <a:spcAft>
                <a:spcPct val="0"/>
              </a:spcAft>
              <a:buSzPct val="90000"/>
              <a:buBlip>
                <a:blip r:embed="rId3"/>
              </a:buBlip>
              <a:defRPr sz="2300" kern="1200">
                <a:solidFill>
                  <a:schemeClr val="bg1"/>
                </a:solidFill>
                <a:latin typeface="+mn-lt"/>
                <a:ea typeface="+mn-ea"/>
                <a:cs typeface="+mn-cs"/>
              </a:defRPr>
            </a:lvl4pPr>
            <a:lvl5pPr marL="1760538" indent="-317500" algn="l" defTabSz="912813" rtl="0" fontAlgn="base">
              <a:lnSpc>
                <a:spcPct val="90000"/>
              </a:lnSpc>
              <a:spcBef>
                <a:spcPct val="20000"/>
              </a:spcBef>
              <a:spcAft>
                <a:spcPct val="0"/>
              </a:spcAft>
              <a:buSzPct val="90000"/>
              <a:buBlip>
                <a:blip r:embed="rId3"/>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Tx/>
              <a:buNone/>
            </a:pPr>
            <a:r>
              <a:rPr lang="en-US" sz="4400" b="1" dirty="0" smtClean="0"/>
              <a:t>e.g.,</a:t>
            </a:r>
            <a:endParaRPr lang="en-US" sz="4400" b="1" dirty="0"/>
          </a:p>
        </p:txBody>
      </p:sp>
    </p:spTree>
    <p:extLst>
      <p:ext uri="{BB962C8B-B14F-4D97-AF65-F5344CB8AC3E}">
        <p14:creationId xmlns:p14="http://schemas.microsoft.com/office/powerpoint/2010/main" val="384488021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68"/>
          <a:stretch/>
        </p:blipFill>
        <p:spPr bwMode="auto">
          <a:xfrm>
            <a:off x="1752600" y="4800600"/>
            <a:ext cx="7391400" cy="1256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230189"/>
            <a:ext cx="8382000" cy="609398"/>
          </a:xfrm>
        </p:spPr>
        <p:txBody>
          <a:bodyPr/>
          <a:lstStyle/>
          <a:p>
            <a:r>
              <a:rPr lang="en-US" sz="4400" dirty="0"/>
              <a:t>I</a:t>
            </a:r>
            <a:r>
              <a:rPr lang="en-US" sz="4400" dirty="0" smtClean="0"/>
              <a:t>dea: </a:t>
            </a:r>
            <a:r>
              <a:rPr lang="en-US" sz="4400" dirty="0"/>
              <a:t>S</a:t>
            </a:r>
            <a:r>
              <a:rPr lang="en-US" sz="4400" dirty="0" smtClean="0"/>
              <a:t>aturate for </a:t>
            </a:r>
            <a:r>
              <a:rPr lang="en-US" sz="4400" dirty="0" err="1" smtClean="0"/>
              <a:t>Henkin</a:t>
            </a:r>
            <a:r>
              <a:rPr lang="en-US" sz="4400" dirty="0" smtClean="0"/>
              <a:t> Models</a:t>
            </a:r>
            <a:endParaRPr lang="en-US" sz="4400" dirty="0"/>
          </a:p>
        </p:txBody>
      </p:sp>
      <p:sp>
        <p:nvSpPr>
          <p:cNvPr id="3" name="Content Placeholder 2"/>
          <p:cNvSpPr>
            <a:spLocks noGrp="1"/>
          </p:cNvSpPr>
          <p:nvPr>
            <p:ph idx="1"/>
          </p:nvPr>
        </p:nvSpPr>
        <p:spPr>
          <a:xfrm>
            <a:off x="381000" y="1525265"/>
            <a:ext cx="8382000" cy="3808735"/>
          </a:xfrm>
        </p:spPr>
        <p:txBody>
          <a:bodyPr/>
          <a:lstStyle/>
          <a:p>
            <a:pPr marL="0" indent="0">
              <a:buNone/>
            </a:pPr>
            <a:r>
              <a:rPr lang="en-US" b="1" dirty="0" smtClean="0"/>
              <a:t>Types</a:t>
            </a:r>
          </a:p>
          <a:p>
            <a:endParaRPr lang="en-US" dirty="0"/>
          </a:p>
          <a:p>
            <a:pPr marL="0" indent="0">
              <a:buNone/>
            </a:pPr>
            <a:r>
              <a:rPr lang="en-US" b="1" dirty="0" smtClean="0"/>
              <a:t>Terms</a:t>
            </a:r>
          </a:p>
          <a:p>
            <a:endParaRPr lang="en-US" dirty="0" smtClean="0"/>
          </a:p>
          <a:p>
            <a:pPr marL="0" indent="0">
              <a:buNone/>
            </a:pPr>
            <a:r>
              <a:rPr lang="en-US" b="1" dirty="0" smtClean="0"/>
              <a:t>Constants</a:t>
            </a:r>
          </a:p>
          <a:p>
            <a:endParaRPr lang="en-US" dirty="0"/>
          </a:p>
          <a:p>
            <a:pPr marL="0" indent="0">
              <a:buNone/>
            </a:pPr>
            <a:r>
              <a:rPr lang="en-US" b="1" dirty="0" smtClean="0"/>
              <a:t>Axioms</a:t>
            </a:r>
            <a:endParaRPr lang="en-US" b="1" dirty="0"/>
          </a:p>
        </p:txBody>
      </p:sp>
      <mc:AlternateContent xmlns:mc="http://schemas.openxmlformats.org/markup-compatibility/2006" xmlns:a14="http://schemas.microsoft.com/office/drawing/2010/main">
        <mc:Choice Requires="a14">
          <p:sp>
            <p:nvSpPr>
              <p:cNvPr id="5" name="TextBox 4"/>
              <p:cNvSpPr txBox="1"/>
              <p:nvPr/>
            </p:nvSpPr>
            <p:spPr>
              <a:xfrm>
                <a:off x="3558798" y="1519535"/>
                <a:ext cx="43660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𝜎</m:t>
                      </m:r>
                      <m:r>
                        <a:rPr lang="en-US" sz="2400" b="0" i="1" smtClean="0">
                          <a:solidFill>
                            <a:schemeClr val="bg1"/>
                          </a:solidFill>
                          <a:latin typeface="Cambria Math"/>
                        </a:rPr>
                        <m:t>∷=</m:t>
                      </m:r>
                      <m:r>
                        <a:rPr lang="en-US" sz="2400" b="0" i="1" smtClean="0">
                          <a:solidFill>
                            <a:schemeClr val="bg1"/>
                          </a:solidFill>
                          <a:latin typeface="Cambria Math"/>
                        </a:rPr>
                        <m:t>𝑖</m:t>
                      </m:r>
                      <m:r>
                        <a:rPr lang="en-US" sz="2400" b="0" i="1" smtClean="0">
                          <a:solidFill>
                            <a:schemeClr val="bg1"/>
                          </a:solidFill>
                          <a:latin typeface="Cambria Math"/>
                        </a:rPr>
                        <m:t>  </m:t>
                      </m:r>
                      <m:d>
                        <m:dPr>
                          <m:begChr m:val="|"/>
                          <m:endChr m:val="|"/>
                          <m:ctrlPr>
                            <a:rPr lang="en-US" sz="2400" b="0" i="1" smtClean="0">
                              <a:solidFill>
                                <a:schemeClr val="bg1"/>
                              </a:solidFill>
                              <a:latin typeface="Cambria Math"/>
                            </a:rPr>
                          </m:ctrlPr>
                        </m:dPr>
                        <m:e>
                          <m:r>
                            <a:rPr lang="en-US" sz="2400" b="0" i="1" smtClean="0">
                              <a:solidFill>
                                <a:schemeClr val="bg1"/>
                              </a:solidFill>
                              <a:latin typeface="Cambria Math"/>
                            </a:rPr>
                            <m:t>  </m:t>
                          </m:r>
                          <m:r>
                            <a:rPr lang="en-US" sz="2400" b="0" i="1" smtClean="0">
                              <a:solidFill>
                                <a:schemeClr val="bg1"/>
                              </a:solidFill>
                              <a:latin typeface="Cambria Math"/>
                            </a:rPr>
                            <m:t>𝑜</m:t>
                          </m:r>
                          <m:r>
                            <a:rPr lang="en-US" sz="2400" b="0" i="1" smtClean="0">
                              <a:solidFill>
                                <a:schemeClr val="bg1"/>
                              </a:solidFill>
                              <a:latin typeface="Cambria Math"/>
                            </a:rPr>
                            <m:t>            </m:t>
                          </m:r>
                          <m:r>
                            <a:rPr lang="en-US" sz="2400" b="0" i="1" smtClean="0">
                              <a:solidFill>
                                <a:schemeClr val="bg1"/>
                              </a:solidFill>
                              <a:latin typeface="Cambria Math"/>
                            </a:rPr>
                            <m:t>𝜏</m:t>
                          </m:r>
                          <m:r>
                            <a:rPr lang="en-US" sz="2400" b="0" i="1" smtClean="0">
                              <a:solidFill>
                                <a:schemeClr val="bg1"/>
                              </a:solidFill>
                              <a:latin typeface="Cambria Math"/>
                            </a:rPr>
                            <m:t>∷=</m:t>
                          </m:r>
                          <m:r>
                            <a:rPr lang="en-US" sz="2400" b="0" i="1" smtClean="0">
                              <a:solidFill>
                                <a:schemeClr val="bg1"/>
                              </a:solidFill>
                              <a:latin typeface="Cambria Math"/>
                            </a:rPr>
                            <m:t>𝜎</m:t>
                          </m:r>
                          <m:r>
                            <a:rPr lang="en-US" sz="2400" b="0" i="1" smtClean="0">
                              <a:solidFill>
                                <a:schemeClr val="bg1"/>
                              </a:solidFill>
                              <a:latin typeface="Cambria Math"/>
                            </a:rPr>
                            <m:t> </m:t>
                          </m:r>
                        </m:e>
                      </m:d>
                      <m:r>
                        <a:rPr lang="en-US" sz="2400" b="0" i="1" smtClean="0">
                          <a:solidFill>
                            <a:schemeClr val="bg1"/>
                          </a:solidFill>
                          <a:latin typeface="Cambria Math"/>
                        </a:rPr>
                        <m:t> </m:t>
                      </m:r>
                      <m:r>
                        <a:rPr lang="en-US" sz="2400" b="0" i="1" smtClean="0">
                          <a:solidFill>
                            <a:schemeClr val="bg1"/>
                          </a:solidFill>
                          <a:latin typeface="Cambria Math"/>
                        </a:rPr>
                        <m:t>𝜏</m:t>
                      </m:r>
                      <m:r>
                        <a:rPr lang="en-US" sz="2400" b="0" i="1" smtClean="0">
                          <a:solidFill>
                            <a:schemeClr val="bg1"/>
                          </a:solidFill>
                          <a:latin typeface="Cambria Math"/>
                        </a:rPr>
                        <m:t>→</m:t>
                      </m:r>
                      <m:r>
                        <a:rPr lang="en-US" sz="2400" b="0" i="1" smtClean="0">
                          <a:solidFill>
                            <a:schemeClr val="bg1"/>
                          </a:solidFill>
                          <a:latin typeface="Cambria Math"/>
                        </a:rPr>
                        <m:t>𝜏</m:t>
                      </m:r>
                    </m:oMath>
                  </m:oMathPara>
                </a14:m>
                <a:endParaRPr lang="en-US" sz="2400" dirty="0" err="1" smtClean="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58798" y="1519535"/>
                <a:ext cx="4366002"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653797" y="2590800"/>
                <a:ext cx="41948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𝑀</m:t>
                      </m:r>
                      <m:r>
                        <a:rPr lang="en-US" sz="2400" b="0" i="1" smtClean="0">
                          <a:solidFill>
                            <a:schemeClr val="bg1"/>
                          </a:solidFill>
                          <a:latin typeface="Cambria Math"/>
                        </a:rPr>
                        <m:t>, </m:t>
                      </m:r>
                      <m:r>
                        <a:rPr lang="en-US" sz="2400" b="0" i="1" smtClean="0">
                          <a:solidFill>
                            <a:schemeClr val="bg1"/>
                          </a:solidFill>
                          <a:latin typeface="Cambria Math"/>
                        </a:rPr>
                        <m:t>𝑁</m:t>
                      </m:r>
                      <m:r>
                        <a:rPr lang="en-US" sz="2400" b="0" i="1" smtClean="0">
                          <a:solidFill>
                            <a:schemeClr val="bg1"/>
                          </a:solidFill>
                          <a:latin typeface="Cambria Math"/>
                        </a:rPr>
                        <m:t> ∷=</m:t>
                      </m:r>
                      <m:r>
                        <a:rPr lang="en-US" sz="2400" b="0" i="1" smtClean="0">
                          <a:solidFill>
                            <a:schemeClr val="bg1"/>
                          </a:solidFill>
                          <a:latin typeface="Cambria Math"/>
                        </a:rPr>
                        <m:t>𝜆</m:t>
                      </m:r>
                      <m:r>
                        <a:rPr lang="en-US" sz="2400" b="0" i="1" smtClean="0">
                          <a:solidFill>
                            <a:schemeClr val="bg1"/>
                          </a:solidFill>
                          <a:latin typeface="Cambria Math"/>
                        </a:rPr>
                        <m:t>𝑥</m:t>
                      </m:r>
                      <m:r>
                        <a:rPr lang="en-US" sz="2400" b="0" i="1" smtClean="0">
                          <a:solidFill>
                            <a:schemeClr val="bg1"/>
                          </a:solidFill>
                          <a:latin typeface="Cambria Math"/>
                        </a:rPr>
                        <m:t>:</m:t>
                      </m:r>
                      <m:r>
                        <a:rPr lang="en-US" sz="2400" b="0" i="1" smtClean="0">
                          <a:solidFill>
                            <a:schemeClr val="bg1"/>
                          </a:solidFill>
                          <a:latin typeface="Cambria Math"/>
                        </a:rPr>
                        <m:t>𝜏</m:t>
                      </m:r>
                      <m:r>
                        <a:rPr lang="en-US" sz="2400" b="0" i="1" smtClean="0">
                          <a:solidFill>
                            <a:schemeClr val="bg1"/>
                          </a:solidFill>
                          <a:latin typeface="Cambria Math"/>
                        </a:rPr>
                        <m:t>. </m:t>
                      </m:r>
                      <m:r>
                        <a:rPr lang="en-US" sz="2400" b="0" i="1" smtClean="0">
                          <a:solidFill>
                            <a:schemeClr val="bg1"/>
                          </a:solidFill>
                          <a:latin typeface="Cambria Math"/>
                        </a:rPr>
                        <m:t>𝑀</m:t>
                      </m:r>
                      <m:r>
                        <a:rPr lang="en-US" sz="2400" b="0" i="1" smtClean="0">
                          <a:solidFill>
                            <a:schemeClr val="bg1"/>
                          </a:solidFill>
                          <a:latin typeface="Cambria Math"/>
                        </a:rPr>
                        <m:t>  </m:t>
                      </m:r>
                      <m:d>
                        <m:dPr>
                          <m:begChr m:val="|"/>
                          <m:endChr m:val="|"/>
                          <m:ctrlPr>
                            <a:rPr lang="en-US" sz="2400" b="0" i="1" smtClean="0">
                              <a:solidFill>
                                <a:schemeClr val="bg1"/>
                              </a:solidFill>
                              <a:latin typeface="Cambria Math"/>
                            </a:rPr>
                          </m:ctrlPr>
                        </m:dPr>
                        <m:e>
                          <m:r>
                            <a:rPr lang="en-US" sz="2400" b="0" i="1" smtClean="0">
                              <a:solidFill>
                                <a:schemeClr val="bg1"/>
                              </a:solidFill>
                              <a:latin typeface="Cambria Math"/>
                            </a:rPr>
                            <m:t>  </m:t>
                          </m:r>
                          <m:d>
                            <m:dPr>
                              <m:ctrlPr>
                                <a:rPr lang="en-US" sz="2400" b="0" i="1" smtClean="0">
                                  <a:solidFill>
                                    <a:schemeClr val="bg1"/>
                                  </a:solidFill>
                                  <a:latin typeface="Cambria Math"/>
                                </a:rPr>
                              </m:ctrlPr>
                            </m:dPr>
                            <m:e>
                              <m:r>
                                <a:rPr lang="en-US" sz="2400" b="0" i="1" smtClean="0">
                                  <a:solidFill>
                                    <a:schemeClr val="bg1"/>
                                  </a:solidFill>
                                  <a:latin typeface="Cambria Math"/>
                                </a:rPr>
                                <m:t>𝑀</m:t>
                              </m:r>
                              <m:r>
                                <a:rPr lang="en-US" sz="2400" b="0" i="1" smtClean="0">
                                  <a:solidFill>
                                    <a:schemeClr val="bg1"/>
                                  </a:solidFill>
                                  <a:latin typeface="Cambria Math"/>
                                </a:rPr>
                                <m:t> </m:t>
                              </m:r>
                              <m:r>
                                <a:rPr lang="en-US" sz="2400" b="0" i="1" smtClean="0">
                                  <a:solidFill>
                                    <a:schemeClr val="bg1"/>
                                  </a:solidFill>
                                  <a:latin typeface="Cambria Math"/>
                                </a:rPr>
                                <m:t>𝑁</m:t>
                              </m:r>
                            </m:e>
                          </m:d>
                          <m:r>
                            <a:rPr lang="en-US" sz="2400" b="0" i="1" smtClean="0">
                              <a:solidFill>
                                <a:schemeClr val="bg1"/>
                              </a:solidFill>
                              <a:latin typeface="Cambria Math"/>
                            </a:rPr>
                            <m:t> </m:t>
                          </m:r>
                        </m:e>
                      </m:d>
                      <m:r>
                        <a:rPr lang="en-US" sz="2400" b="0" i="1" smtClean="0">
                          <a:solidFill>
                            <a:schemeClr val="bg1"/>
                          </a:solidFill>
                          <a:latin typeface="Cambria Math"/>
                        </a:rPr>
                        <m:t>  </m:t>
                      </m:r>
                      <m:r>
                        <a:rPr lang="en-US" sz="2400" b="0" i="1" smtClean="0">
                          <a:solidFill>
                            <a:schemeClr val="bg1"/>
                          </a:solidFill>
                          <a:latin typeface="Cambria Math"/>
                        </a:rPr>
                        <m:t>𝑥</m:t>
                      </m:r>
                    </m:oMath>
                  </m:oMathPara>
                </a14:m>
                <a:endParaRPr lang="en-US" sz="2400" dirty="0" err="1" smtClean="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653797" y="2590800"/>
                <a:ext cx="4194803" cy="4616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124200" y="3295471"/>
                <a:ext cx="5189754"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𝑓𝑎𝑙𝑠𝑒</m:t>
                      </m:r>
                      <m:r>
                        <a:rPr lang="en-US" sz="2400" b="0" i="1" smtClean="0">
                          <a:solidFill>
                            <a:schemeClr val="bg1"/>
                          </a:solidFill>
                          <a:latin typeface="Cambria Math"/>
                        </a:rPr>
                        <m:t> :</m:t>
                      </m:r>
                      <m:r>
                        <a:rPr lang="en-US" sz="2400" b="0" i="1" smtClean="0">
                          <a:solidFill>
                            <a:schemeClr val="bg1"/>
                          </a:solidFill>
                          <a:latin typeface="Cambria Math"/>
                        </a:rPr>
                        <m:t>𝑜</m:t>
                      </m:r>
                      <m:r>
                        <a:rPr lang="en-US" sz="2400" b="0" i="1" smtClean="0">
                          <a:solidFill>
                            <a:schemeClr val="bg1"/>
                          </a:solidFill>
                          <a:latin typeface="Cambria Math"/>
                        </a:rPr>
                        <m:t>       ⇒ :</m:t>
                      </m:r>
                      <m:r>
                        <a:rPr lang="en-US" sz="2400" b="0" i="1" smtClean="0">
                          <a:solidFill>
                            <a:schemeClr val="bg1"/>
                          </a:solidFill>
                          <a:latin typeface="Cambria Math"/>
                        </a:rPr>
                        <m:t>𝑜</m:t>
                      </m:r>
                      <m:r>
                        <a:rPr lang="en-US" sz="2400" b="0" i="1" smtClean="0">
                          <a:solidFill>
                            <a:schemeClr val="bg1"/>
                          </a:solidFill>
                          <a:latin typeface="Cambria Math"/>
                        </a:rPr>
                        <m:t>→</m:t>
                      </m:r>
                      <m:r>
                        <a:rPr lang="en-US" sz="2400" b="0" i="1" smtClean="0">
                          <a:solidFill>
                            <a:schemeClr val="bg1"/>
                          </a:solidFill>
                          <a:latin typeface="Cambria Math"/>
                        </a:rPr>
                        <m:t>𝑜</m:t>
                      </m:r>
                      <m:r>
                        <a:rPr lang="en-US" sz="2400" b="0" i="1" smtClean="0">
                          <a:solidFill>
                            <a:schemeClr val="bg1"/>
                          </a:solidFill>
                          <a:latin typeface="Cambria Math"/>
                        </a:rPr>
                        <m:t>→</m:t>
                      </m:r>
                      <m:r>
                        <a:rPr lang="en-US" sz="2400" b="0" i="1" smtClean="0">
                          <a:solidFill>
                            <a:schemeClr val="bg1"/>
                          </a:solidFill>
                          <a:latin typeface="Cambria Math"/>
                        </a:rPr>
                        <m:t>𝑜</m:t>
                      </m:r>
                      <m:r>
                        <a:rPr lang="en-US" sz="2400" b="0" i="1" smtClean="0">
                          <a:solidFill>
                            <a:schemeClr val="bg1"/>
                          </a:solidFill>
                          <a:latin typeface="Cambria Math"/>
                        </a:rPr>
                        <m:t> </m:t>
                      </m:r>
                    </m:oMath>
                  </m:oMathPara>
                </a14:m>
                <a:endParaRPr lang="en-US" sz="24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𝜖</m:t>
                      </m:r>
                      <m:r>
                        <a:rPr lang="en-US" sz="2400" b="0" i="1" smtClean="0">
                          <a:solidFill>
                            <a:schemeClr val="bg1"/>
                          </a:solidFill>
                          <a:latin typeface="Cambria Math"/>
                        </a:rPr>
                        <m:t>: </m:t>
                      </m:r>
                      <m:d>
                        <m:dPr>
                          <m:ctrlPr>
                            <a:rPr lang="en-US" sz="2400" b="0" i="1" smtClean="0">
                              <a:solidFill>
                                <a:schemeClr val="bg1"/>
                              </a:solidFill>
                              <a:latin typeface="Cambria Math"/>
                            </a:rPr>
                          </m:ctrlPr>
                        </m:dPr>
                        <m:e>
                          <m:r>
                            <a:rPr lang="en-US" sz="2400" b="0" i="1" smtClean="0">
                              <a:solidFill>
                                <a:schemeClr val="bg1"/>
                              </a:solidFill>
                              <a:latin typeface="Cambria Math"/>
                            </a:rPr>
                            <m:t>𝜏</m:t>
                          </m:r>
                          <m:r>
                            <a:rPr lang="en-US" sz="2400" b="0" i="1" smtClean="0">
                              <a:solidFill>
                                <a:schemeClr val="bg1"/>
                              </a:solidFill>
                              <a:latin typeface="Cambria Math"/>
                            </a:rPr>
                            <m:t>→</m:t>
                          </m:r>
                          <m:r>
                            <a:rPr lang="en-US" sz="2400" b="0" i="1" smtClean="0">
                              <a:solidFill>
                                <a:schemeClr val="bg1"/>
                              </a:solidFill>
                              <a:latin typeface="Cambria Math"/>
                            </a:rPr>
                            <m:t>𝑜</m:t>
                          </m:r>
                        </m:e>
                      </m:d>
                      <m:r>
                        <a:rPr lang="en-US" sz="2400" b="0" i="1" smtClean="0">
                          <a:solidFill>
                            <a:schemeClr val="bg1"/>
                          </a:solidFill>
                          <a:latin typeface="Cambria Math"/>
                        </a:rPr>
                        <m:t>→</m:t>
                      </m:r>
                      <m:r>
                        <a:rPr lang="en-US" sz="2400" b="0" i="1" smtClean="0">
                          <a:solidFill>
                            <a:schemeClr val="bg1"/>
                          </a:solidFill>
                          <a:latin typeface="Cambria Math"/>
                        </a:rPr>
                        <m:t>𝜏</m:t>
                      </m:r>
                      <m:r>
                        <a:rPr lang="en-US" sz="2400" b="0" i="1" smtClean="0">
                          <a:solidFill>
                            <a:schemeClr val="bg1"/>
                          </a:solidFill>
                          <a:latin typeface="Cambria Math"/>
                        </a:rPr>
                        <m:t>,    ∀: </m:t>
                      </m:r>
                      <m:d>
                        <m:dPr>
                          <m:ctrlPr>
                            <a:rPr lang="en-US" sz="2400" b="0" i="1" smtClean="0">
                              <a:solidFill>
                                <a:schemeClr val="bg1"/>
                              </a:solidFill>
                              <a:latin typeface="Cambria Math"/>
                            </a:rPr>
                          </m:ctrlPr>
                        </m:dPr>
                        <m:e>
                          <m:r>
                            <a:rPr lang="en-US" sz="2400" b="0" i="1" smtClean="0">
                              <a:solidFill>
                                <a:schemeClr val="bg1"/>
                              </a:solidFill>
                              <a:latin typeface="Cambria Math"/>
                            </a:rPr>
                            <m:t>𝜏</m:t>
                          </m:r>
                          <m:r>
                            <a:rPr lang="en-US" sz="2400" b="0" i="1" smtClean="0">
                              <a:solidFill>
                                <a:schemeClr val="bg1"/>
                              </a:solidFill>
                              <a:latin typeface="Cambria Math"/>
                            </a:rPr>
                            <m:t>→</m:t>
                          </m:r>
                          <m:r>
                            <a:rPr lang="en-US" sz="2400" b="0" i="1" smtClean="0">
                              <a:solidFill>
                                <a:schemeClr val="bg1"/>
                              </a:solidFill>
                              <a:latin typeface="Cambria Math"/>
                            </a:rPr>
                            <m:t>𝑜</m:t>
                          </m:r>
                        </m:e>
                      </m:d>
                      <m:r>
                        <a:rPr lang="en-US" sz="2400" b="0" i="1" smtClean="0">
                          <a:solidFill>
                            <a:schemeClr val="bg1"/>
                          </a:solidFill>
                          <a:latin typeface="Cambria Math"/>
                        </a:rPr>
                        <m:t>→</m:t>
                      </m:r>
                      <m:r>
                        <a:rPr lang="en-US" sz="2400" b="0" i="1" smtClean="0">
                          <a:solidFill>
                            <a:schemeClr val="bg1"/>
                          </a:solidFill>
                          <a:latin typeface="Cambria Math"/>
                        </a:rPr>
                        <m:t>𝑜</m:t>
                      </m:r>
                      <m:r>
                        <a:rPr lang="en-US" sz="2400" b="0" i="1" smtClean="0">
                          <a:solidFill>
                            <a:schemeClr val="bg1"/>
                          </a:solidFill>
                          <a:latin typeface="Cambria Math"/>
                        </a:rPr>
                        <m:t>,  </m:t>
                      </m:r>
                    </m:oMath>
                  </m:oMathPara>
                </a14:m>
                <a:endParaRPr lang="en-US" sz="24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a:rPr>
                        <m:t>=:</m:t>
                      </m:r>
                      <m:r>
                        <a:rPr lang="en-US" sz="2400" b="0" i="1" smtClean="0">
                          <a:solidFill>
                            <a:schemeClr val="bg1"/>
                          </a:solidFill>
                          <a:latin typeface="Cambria Math"/>
                        </a:rPr>
                        <m:t>𝜏</m:t>
                      </m:r>
                      <m:r>
                        <a:rPr lang="en-US" sz="2400" b="0" i="1" smtClean="0">
                          <a:solidFill>
                            <a:schemeClr val="bg1"/>
                          </a:solidFill>
                          <a:latin typeface="Cambria Math"/>
                        </a:rPr>
                        <m:t>→</m:t>
                      </m:r>
                      <m:r>
                        <a:rPr lang="en-US" sz="2400" b="0" i="1" smtClean="0">
                          <a:solidFill>
                            <a:schemeClr val="bg1"/>
                          </a:solidFill>
                          <a:latin typeface="Cambria Math"/>
                        </a:rPr>
                        <m:t>𝜏</m:t>
                      </m:r>
                      <m:r>
                        <a:rPr lang="en-US" sz="2400" b="0" i="1" smtClean="0">
                          <a:solidFill>
                            <a:schemeClr val="bg1"/>
                          </a:solidFill>
                          <a:latin typeface="Cambria Math"/>
                        </a:rPr>
                        <m:t>→</m:t>
                      </m:r>
                      <m:r>
                        <a:rPr lang="en-US" sz="2400" b="0" i="1" smtClean="0">
                          <a:solidFill>
                            <a:schemeClr val="bg1"/>
                          </a:solidFill>
                          <a:latin typeface="Cambria Math"/>
                        </a:rPr>
                        <m:t>𝑜</m:t>
                      </m:r>
                      <m:r>
                        <a:rPr lang="en-US" sz="2400" b="0" i="1" smtClean="0">
                          <a:solidFill>
                            <a:schemeClr val="bg1"/>
                          </a:solidFill>
                          <a:latin typeface="Cambria Math"/>
                        </a:rPr>
                        <m:t> </m:t>
                      </m:r>
                    </m:oMath>
                  </m:oMathPara>
                </a14:m>
                <a:endParaRPr lang="en-US" sz="2400" dirty="0" err="1" smtClean="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124200" y="3295471"/>
                <a:ext cx="5189754" cy="1200329"/>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5265225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4006"/>
          <a:stretch/>
        </p:blipFill>
        <p:spPr bwMode="auto">
          <a:xfrm>
            <a:off x="4572000" y="3940682"/>
            <a:ext cx="4274128" cy="1256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Lazy Saturation loop</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447800" y="1524000"/>
                <a:ext cx="2872068" cy="584775"/>
              </a:xfrm>
              <a:prstGeom prst="rect">
                <a:avLst/>
              </a:prstGeom>
              <a:noFill/>
            </p:spPr>
            <p:txBody>
              <a:bodyPr wrap="none" rtlCol="0">
                <a:spAutoFit/>
              </a:bodyPr>
              <a:lstStyle/>
              <a:p>
                <a:r>
                  <a:rPr lang="en-US" sz="3200" dirty="0" smtClean="0">
                    <a:solidFill>
                      <a:schemeClr val="bg1"/>
                    </a:solidFill>
                  </a:rPr>
                  <a:t>HOL formula </a:t>
                </a:r>
                <a14:m>
                  <m:oMath xmlns:m="http://schemas.openxmlformats.org/officeDocument/2006/math">
                    <m:r>
                      <a:rPr lang="en-US" sz="3200" i="1">
                        <a:solidFill>
                          <a:schemeClr val="bg1"/>
                        </a:solidFill>
                        <a:latin typeface="Cambria Math"/>
                      </a:rPr>
                      <m:t>𝐹</m:t>
                    </m:r>
                  </m:oMath>
                </a14:m>
                <a:endParaRPr lang="en-US" sz="3200" dirty="0" smtClean="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447800" y="1524000"/>
                <a:ext cx="2872068" cy="584775"/>
              </a:xfrm>
              <a:prstGeom prst="rect">
                <a:avLst/>
              </a:prstGeom>
              <a:blipFill rotWithShape="1">
                <a:blip r:embed="rId3"/>
                <a:stretch>
                  <a:fillRect l="-5520" t="-13542" b="-33333"/>
                </a:stretch>
              </a:blipFill>
            </p:spPr>
            <p:txBody>
              <a:bodyPr/>
              <a:lstStyle/>
              <a:p>
                <a:r>
                  <a:rPr lang="en-US">
                    <a:noFill/>
                  </a:rPr>
                  <a:t> </a:t>
                </a:r>
              </a:p>
            </p:txBody>
          </p:sp>
        </mc:Fallback>
      </mc:AlternateContent>
      <p:sp>
        <p:nvSpPr>
          <p:cNvPr id="4" name="Down Arrow 3"/>
          <p:cNvSpPr/>
          <p:nvPr/>
        </p:nvSpPr>
        <p:spPr bwMode="auto">
          <a:xfrm>
            <a:off x="2733328" y="2178349"/>
            <a:ext cx="301012" cy="926068"/>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AlternateContent xmlns:mc="http://schemas.openxmlformats.org/markup-compatibility/2006" xmlns:a14="http://schemas.microsoft.com/office/drawing/2010/main">
        <mc:Choice Requires="a14">
          <p:sp>
            <p:nvSpPr>
              <p:cNvPr id="6" name="Rounded Rectangle 5"/>
              <p:cNvSpPr/>
              <p:nvPr/>
            </p:nvSpPr>
            <p:spPr bwMode="auto">
              <a:xfrm>
                <a:off x="1738940" y="3104416"/>
                <a:ext cx="2348948" cy="100375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smtClean="0">
                    <a:solidFill>
                      <a:schemeClr val="tx1"/>
                    </a:solidFill>
                    <a:effectLst>
                      <a:outerShdw blurRad="38100" dist="38100" dir="2700000" algn="tl">
                        <a:srgbClr val="000000">
                          <a:alpha val="43137"/>
                        </a:srgbClr>
                      </a:outerShdw>
                    </a:effectLst>
                  </a:rPr>
                  <a:t>Assert </a:t>
                </a:r>
                <a14:m>
                  <m:oMath xmlns:m="http://schemas.openxmlformats.org/officeDocument/2006/math">
                    <m:d>
                      <m:dPr>
                        <m:begChr m:val="⟦"/>
                        <m:endChr m:val="⟧"/>
                        <m:ctrlPr>
                          <a:rPr kumimoji="0" lang="en-US" sz="2800" b="0" i="1" u="none" strike="noStrike" cap="none" normalizeH="0" baseline="0" smtClean="0">
                            <a:solidFill>
                              <a:schemeClr val="tx1"/>
                            </a:solidFill>
                            <a:effectLst>
                              <a:outerShdw blurRad="38100" dist="38100" dir="2700000" algn="tl">
                                <a:srgbClr val="000000">
                                  <a:alpha val="43137"/>
                                </a:srgbClr>
                              </a:outerShdw>
                            </a:effectLst>
                            <a:latin typeface="Cambria Math"/>
                          </a:rPr>
                        </m:ctrlPr>
                      </m:dPr>
                      <m:e>
                        <m:r>
                          <a:rPr kumimoji="0" lang="en-US" sz="28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e>
                    </m:d>
                  </m:oMath>
                </a14:m>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Choice>
        <mc:Fallback xmlns="">
          <p:sp>
            <p:nvSpPr>
              <p:cNvPr id="6" name="Rounded Rectangle 5"/>
              <p:cNvSpPr>
                <a:spLocks noRot="1" noChangeAspect="1" noMove="1" noResize="1" noEditPoints="1" noAdjustHandles="1" noChangeArrowheads="1" noChangeShapeType="1" noTextEdit="1"/>
              </p:cNvSpPr>
              <p:nvPr/>
            </p:nvSpPr>
            <p:spPr bwMode="auto">
              <a:xfrm>
                <a:off x="1738940" y="3104416"/>
                <a:ext cx="2348948" cy="1003757"/>
              </a:xfrm>
              <a:prstGeom prst="roundRect">
                <a:avLst/>
              </a:prstGeom>
              <a:blipFill rotWithShape="1">
                <a:blip r:embed="rId4"/>
                <a:stretch>
                  <a:fillRect/>
                </a:stretch>
              </a:blipFill>
              <a:ln>
                <a:headEnd type="none" w="med" len="med"/>
                <a:tailEnd type="none" w="med" len="med"/>
              </a:ln>
            </p:spPr>
            <p:txBody>
              <a:bodyPr/>
              <a:lstStyle/>
              <a:p>
                <a:r>
                  <a:rPr lang="en-US">
                    <a:noFill/>
                  </a:rPr>
                  <a:t> </a:t>
                </a:r>
              </a:p>
            </p:txBody>
          </p:sp>
        </mc:Fallback>
      </mc:AlternateContent>
      <p:sp>
        <p:nvSpPr>
          <p:cNvPr id="15" name="Down Arrow 14"/>
          <p:cNvSpPr/>
          <p:nvPr/>
        </p:nvSpPr>
        <p:spPr bwMode="auto">
          <a:xfrm>
            <a:off x="2729540" y="4108174"/>
            <a:ext cx="301012" cy="926068"/>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ounded Rectangle 16"/>
          <p:cNvSpPr/>
          <p:nvPr/>
        </p:nvSpPr>
        <p:spPr bwMode="auto">
          <a:xfrm>
            <a:off x="1705572" y="5034242"/>
            <a:ext cx="2348948" cy="100375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smtClean="0">
                <a:solidFill>
                  <a:schemeClr val="tx1"/>
                </a:solidFill>
                <a:effectLst>
                  <a:outerShdw blurRad="38100" dist="38100" dir="2700000" algn="tl">
                    <a:srgbClr val="000000">
                      <a:alpha val="43137"/>
                    </a:srgbClr>
                  </a:outerShdw>
                </a:effectLst>
              </a:rPr>
              <a:t>Check SAT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Down Arrow 17"/>
          <p:cNvSpPr/>
          <p:nvPr/>
        </p:nvSpPr>
        <p:spPr bwMode="auto">
          <a:xfrm rot="16200000">
            <a:off x="4653373" y="4768946"/>
            <a:ext cx="304801" cy="153434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Rounded Rectangle 18"/>
          <p:cNvSpPr/>
          <p:nvPr/>
        </p:nvSpPr>
        <p:spPr bwMode="auto">
          <a:xfrm>
            <a:off x="5562600" y="5029200"/>
            <a:ext cx="2348948" cy="100375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a:solidFill>
                  <a:schemeClr val="tx1"/>
                </a:solidFill>
                <a:effectLst>
                  <a:outerShdw blurRad="38100" dist="38100" dir="2700000" algn="tl">
                    <a:srgbClr val="000000">
                      <a:alpha val="43137"/>
                    </a:srgbClr>
                  </a:outerShdw>
                </a:effectLst>
              </a:rPr>
              <a:t>I</a:t>
            </a:r>
            <a:r>
              <a:rPr lang="en-US" sz="2800" dirty="0" smtClean="0">
                <a:solidFill>
                  <a:schemeClr val="tx1"/>
                </a:solidFill>
                <a:effectLst>
                  <a:outerShdw blurRad="38100" dist="38100" dir="2700000" algn="tl">
                    <a:srgbClr val="000000">
                      <a:alpha val="43137"/>
                    </a:srgbClr>
                  </a:outerShdw>
                </a:effectLst>
              </a:rPr>
              <a:t>nstantiate</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Down Arrow 20"/>
          <p:cNvSpPr/>
          <p:nvPr/>
        </p:nvSpPr>
        <p:spPr bwMode="auto">
          <a:xfrm rot="10800000">
            <a:off x="6553201" y="4108171"/>
            <a:ext cx="304800" cy="921028"/>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Down Arrow 21"/>
          <p:cNvSpPr/>
          <p:nvPr/>
        </p:nvSpPr>
        <p:spPr bwMode="auto">
          <a:xfrm rot="5400000">
            <a:off x="4571999" y="2920495"/>
            <a:ext cx="304801" cy="137160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Down Arrow 23"/>
          <p:cNvSpPr/>
          <p:nvPr/>
        </p:nvSpPr>
        <p:spPr bwMode="auto">
          <a:xfrm rot="5400000">
            <a:off x="1136170" y="5112230"/>
            <a:ext cx="304800" cy="90074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TextBox 13"/>
          <p:cNvSpPr txBox="1"/>
          <p:nvPr/>
        </p:nvSpPr>
        <p:spPr>
          <a:xfrm>
            <a:off x="4087888" y="5686911"/>
            <a:ext cx="1300356" cy="584775"/>
          </a:xfrm>
          <a:prstGeom prst="rect">
            <a:avLst/>
          </a:prstGeom>
          <a:noFill/>
        </p:spPr>
        <p:txBody>
          <a:bodyPr wrap="none" rtlCol="0">
            <a:spAutoFit/>
          </a:bodyPr>
          <a:lstStyle/>
          <a:p>
            <a:r>
              <a:rPr lang="en-US" sz="3200" dirty="0" smtClean="0">
                <a:solidFill>
                  <a:schemeClr val="bg1"/>
                </a:solidFill>
              </a:rPr>
              <a:t>Model</a:t>
            </a:r>
          </a:p>
        </p:txBody>
      </p:sp>
      <p:sp>
        <p:nvSpPr>
          <p:cNvPr id="16" name="TextBox 15"/>
          <p:cNvSpPr txBox="1"/>
          <p:nvPr/>
        </p:nvSpPr>
        <p:spPr>
          <a:xfrm>
            <a:off x="362384" y="5698554"/>
            <a:ext cx="1255472" cy="584775"/>
          </a:xfrm>
          <a:prstGeom prst="rect">
            <a:avLst/>
          </a:prstGeom>
          <a:noFill/>
        </p:spPr>
        <p:txBody>
          <a:bodyPr wrap="none" rtlCol="0">
            <a:spAutoFit/>
          </a:bodyPr>
          <a:lstStyle/>
          <a:p>
            <a:r>
              <a:rPr lang="en-US" sz="3200" dirty="0" err="1" smtClean="0">
                <a:solidFill>
                  <a:schemeClr val="bg1"/>
                </a:solidFill>
              </a:rPr>
              <a:t>Unsat</a:t>
            </a:r>
            <a:endParaRPr lang="en-US" sz="3200" dirty="0" smtClean="0">
              <a:solidFill>
                <a:schemeClr val="bg1"/>
              </a:solidFill>
            </a:endParaRPr>
          </a:p>
        </p:txBody>
      </p:sp>
      <mc:AlternateContent xmlns:mc="http://schemas.openxmlformats.org/markup-compatibility/2006" xmlns:a14="http://schemas.microsoft.com/office/drawing/2010/main">
        <mc:Choice Requires="a14">
          <p:sp>
            <p:nvSpPr>
              <p:cNvPr id="20" name="Rounded Rectangle 19"/>
              <p:cNvSpPr/>
              <p:nvPr/>
            </p:nvSpPr>
            <p:spPr bwMode="auto">
              <a:xfrm>
                <a:off x="5334000" y="3104417"/>
                <a:ext cx="2743200" cy="100375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8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r>
                        <a:rPr kumimoji="0" lang="en-US" sz="2800" b="0" i="1" u="none" strike="noStrike" cap="none" normalizeH="0" baseline="0" smtClean="0">
                          <a:solidFill>
                            <a:schemeClr val="tx1"/>
                          </a:solidFill>
                          <a:effectLst>
                            <a:outerShdw blurRad="38100" dist="38100" dir="2700000" algn="tl">
                              <a:srgbClr val="000000">
                                <a:alpha val="43137"/>
                              </a:srgbClr>
                            </a:outerShdw>
                          </a:effectLst>
                          <a:latin typeface="Cambria Math"/>
                        </a:rPr>
                        <m:t>←</m:t>
                      </m:r>
                      <m:r>
                        <a:rPr kumimoji="0" lang="en-US" sz="28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r>
                        <a:rPr kumimoji="0" lang="en-US" sz="2800" b="0" i="1" u="none" strike="noStrike" cap="none" normalizeH="0" baseline="0" smtClean="0">
                          <a:solidFill>
                            <a:schemeClr val="tx1"/>
                          </a:solidFill>
                          <a:effectLst>
                            <a:outerShdw blurRad="38100" dist="38100" dir="2700000" algn="tl">
                              <a:srgbClr val="000000">
                                <a:alpha val="43137"/>
                              </a:srgbClr>
                            </a:outerShdw>
                          </a:effectLst>
                          <a:latin typeface="Cambria Math"/>
                        </a:rPr>
                        <m:t>∧</m:t>
                      </m:r>
                      <m:sSub>
                        <m:sSubPr>
                          <m:ctrlPr>
                            <a:rPr kumimoji="0" lang="en-US" sz="2800" b="0" i="1" u="none" strike="noStrike" cap="none" normalizeH="0" baseline="0" smtClean="0">
                              <a:solidFill>
                                <a:schemeClr val="tx1"/>
                              </a:solidFill>
                              <a:effectLst>
                                <a:outerShdw blurRad="38100" dist="38100" dir="2700000" algn="tl">
                                  <a:srgbClr val="000000">
                                    <a:alpha val="43137"/>
                                  </a:srgbClr>
                                </a:outerShdw>
                              </a:effectLst>
                              <a:latin typeface="Cambria Math"/>
                            </a:rPr>
                          </m:ctrlPr>
                        </m:sSubPr>
                        <m:e>
                          <m:r>
                            <a:rPr kumimoji="0" lang="en-US" sz="28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e>
                        <m:sub>
                          <m:r>
                            <a:rPr kumimoji="0" lang="en-US" sz="2800" b="0" i="1" u="none" strike="noStrike" cap="none" normalizeH="0" baseline="0" smtClean="0">
                              <a:solidFill>
                                <a:schemeClr val="tx1"/>
                              </a:solidFill>
                              <a:effectLst>
                                <a:outerShdw blurRad="38100" dist="38100" dir="2700000" algn="tl">
                                  <a:srgbClr val="000000">
                                    <a:alpha val="43137"/>
                                  </a:srgbClr>
                                </a:outerShdw>
                              </a:effectLst>
                              <a:latin typeface="Cambria Math"/>
                            </a:rPr>
                            <m:t>𝐼𝑛𝑠𝑡</m:t>
                          </m:r>
                        </m:sub>
                      </m:sSub>
                    </m:oMath>
                  </m:oMathPara>
                </a14:m>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Choice>
        <mc:Fallback xmlns="">
          <p:sp>
            <p:nvSpPr>
              <p:cNvPr id="20" name="Rounded Rectangle 19"/>
              <p:cNvSpPr>
                <a:spLocks noRot="1" noChangeAspect="1" noMove="1" noResize="1" noEditPoints="1" noAdjustHandles="1" noChangeArrowheads="1" noChangeShapeType="1" noTextEdit="1"/>
              </p:cNvSpPr>
              <p:nvPr/>
            </p:nvSpPr>
            <p:spPr bwMode="auto">
              <a:xfrm>
                <a:off x="5334000" y="3104417"/>
                <a:ext cx="2743200" cy="1003757"/>
              </a:xfrm>
              <a:prstGeom prst="roundRect">
                <a:avLst/>
              </a:prstGeom>
              <a:blipFill rotWithShape="1">
                <a:blip r:embed="rId5"/>
                <a:stretch>
                  <a:fillRect/>
                </a:stretch>
              </a:blipFill>
              <a:ln>
                <a:headEnd type="none" w="med" len="med"/>
                <a:tailEnd type="none" w="med" len="med"/>
              </a:ln>
            </p:spPr>
            <p:txBody>
              <a:bodyPr/>
              <a:lstStyle/>
              <a:p>
                <a:r>
                  <a:rPr lang="en-US">
                    <a:noFill/>
                  </a:rPr>
                  <a:t> </a:t>
                </a:r>
              </a:p>
            </p:txBody>
          </p:sp>
        </mc:Fallback>
      </mc:AlternateContent>
    </p:spTree>
    <p:extLst>
      <p:ext uri="{BB962C8B-B14F-4D97-AF65-F5344CB8AC3E}">
        <p14:creationId xmlns:p14="http://schemas.microsoft.com/office/powerpoint/2010/main" val="419335391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230189"/>
            <a:ext cx="8382000" cy="750887"/>
          </a:xfrm>
        </p:spPr>
        <p:txBody>
          <a:bodyPr/>
          <a:lstStyle/>
          <a:p>
            <a:r>
              <a:rPr lang="en-US" dirty="0" smtClean="0"/>
              <a:t>Overview of methods</a:t>
            </a:r>
            <a:endParaRPr lang="en-US" dirty="0"/>
          </a:p>
        </p:txBody>
      </p:sp>
      <p:grpSp>
        <p:nvGrpSpPr>
          <p:cNvPr id="30" name="Group 29"/>
          <p:cNvGrpSpPr/>
          <p:nvPr/>
        </p:nvGrpSpPr>
        <p:grpSpPr>
          <a:xfrm>
            <a:off x="831355" y="1406243"/>
            <a:ext cx="7398245" cy="4842157"/>
            <a:chOff x="374155" y="975547"/>
            <a:chExt cx="7398245" cy="4842157"/>
          </a:xfrm>
        </p:grpSpPr>
        <p:sp>
          <p:nvSpPr>
            <p:cNvPr id="3" name="Rounded Rectangle 2"/>
            <p:cNvSpPr/>
            <p:nvPr/>
          </p:nvSpPr>
          <p:spPr bwMode="auto">
            <a:xfrm>
              <a:off x="3124200" y="1752600"/>
              <a:ext cx="1905000" cy="9144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New</a:t>
              </a: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Theory</a:t>
              </a:r>
            </a:p>
          </p:txBody>
        </p:sp>
        <p:sp>
          <p:nvSpPr>
            <p:cNvPr id="14" name="Rounded Rectangle 13"/>
            <p:cNvSpPr/>
            <p:nvPr/>
          </p:nvSpPr>
          <p:spPr bwMode="auto">
            <a:xfrm>
              <a:off x="5867400" y="3505200"/>
              <a:ext cx="1905000" cy="914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New</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Theory</a:t>
              </a:r>
            </a:p>
          </p:txBody>
        </p:sp>
        <p:sp>
          <p:nvSpPr>
            <p:cNvPr id="15" name="Rounded Rectangle 14"/>
            <p:cNvSpPr/>
            <p:nvPr/>
          </p:nvSpPr>
          <p:spPr bwMode="auto">
            <a:xfrm>
              <a:off x="381000" y="3534139"/>
              <a:ext cx="1905000" cy="914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New</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Theory</a:t>
              </a:r>
            </a:p>
          </p:txBody>
        </p:sp>
        <p:cxnSp>
          <p:nvCxnSpPr>
            <p:cNvPr id="5" name="Straight Arrow Connector 4"/>
            <p:cNvCxnSpPr/>
            <p:nvPr/>
          </p:nvCxnSpPr>
          <p:spPr>
            <a:xfrm>
              <a:off x="2362200" y="3733800"/>
              <a:ext cx="1219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2286000" y="4191000"/>
              <a:ext cx="1219200" cy="0"/>
            </a:xfrm>
            <a:prstGeom prst="straightConnector1">
              <a:avLst/>
            </a:prstGeom>
            <a:ln>
              <a:headEnd type="stealth"/>
              <a:tailEnd type="none"/>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4648200" y="3737113"/>
              <a:ext cx="1219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a:off x="4648200" y="4191000"/>
              <a:ext cx="1219200" cy="0"/>
            </a:xfrm>
            <a:prstGeom prst="straightConnector1">
              <a:avLst/>
            </a:prstGeom>
            <a:ln>
              <a:headEnd type="stealth"/>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a:off x="4055165" y="2743200"/>
              <a:ext cx="0" cy="838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Freeform 26"/>
            <p:cNvSpPr/>
            <p:nvPr/>
          </p:nvSpPr>
          <p:spPr bwMode="auto">
            <a:xfrm>
              <a:off x="3450649" y="4373217"/>
              <a:ext cx="1110770" cy="1047310"/>
            </a:xfrm>
            <a:custGeom>
              <a:avLst/>
              <a:gdLst>
                <a:gd name="connsiteX0" fmla="*/ 312968 w 1110770"/>
                <a:gd name="connsiteY0" fmla="*/ 0 h 1047310"/>
                <a:gd name="connsiteX1" fmla="*/ 8168 w 1110770"/>
                <a:gd name="connsiteY1" fmla="*/ 556592 h 1047310"/>
                <a:gd name="connsiteX2" fmla="*/ 604516 w 1110770"/>
                <a:gd name="connsiteY2" fmla="*/ 1046922 h 1047310"/>
                <a:gd name="connsiteX3" fmla="*/ 1108099 w 1110770"/>
                <a:gd name="connsiteY3" fmla="*/ 477079 h 1047310"/>
                <a:gd name="connsiteX4" fmla="*/ 816551 w 1110770"/>
                <a:gd name="connsiteY4" fmla="*/ 13253 h 1047310"/>
                <a:gd name="connsiteX5" fmla="*/ 816551 w 1110770"/>
                <a:gd name="connsiteY5" fmla="*/ 13253 h 1047310"/>
                <a:gd name="connsiteX6" fmla="*/ 816551 w 1110770"/>
                <a:gd name="connsiteY6" fmla="*/ 13253 h 104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770" h="1047310">
                  <a:moveTo>
                    <a:pt x="312968" y="0"/>
                  </a:moveTo>
                  <a:cubicBezTo>
                    <a:pt x="136272" y="191052"/>
                    <a:pt x="-40423" y="382105"/>
                    <a:pt x="8168" y="556592"/>
                  </a:cubicBezTo>
                  <a:cubicBezTo>
                    <a:pt x="56759" y="731079"/>
                    <a:pt x="421194" y="1060174"/>
                    <a:pt x="604516" y="1046922"/>
                  </a:cubicBezTo>
                  <a:cubicBezTo>
                    <a:pt x="787838" y="1033670"/>
                    <a:pt x="1072760" y="649357"/>
                    <a:pt x="1108099" y="477079"/>
                  </a:cubicBezTo>
                  <a:cubicBezTo>
                    <a:pt x="1143438" y="304801"/>
                    <a:pt x="816551" y="13253"/>
                    <a:pt x="816551" y="13253"/>
                  </a:cubicBezTo>
                  <a:lnTo>
                    <a:pt x="816551" y="13253"/>
                  </a:lnTo>
                  <a:lnTo>
                    <a:pt x="816551" y="13253"/>
                  </a:lnTo>
                </a:path>
              </a:pathLst>
            </a:custGeom>
            <a:noFill/>
            <a:ln w="44450">
              <a:solidFill>
                <a:schemeClr val="bg1"/>
              </a:solidFill>
              <a:headEnd type="none" w="med" len="med"/>
              <a:tailEnd type="triangle" w="med" len="med"/>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sp>
          <p:nvSpPr>
            <p:cNvPr id="29" name="TextBox 28"/>
            <p:cNvSpPr txBox="1"/>
            <p:nvPr/>
          </p:nvSpPr>
          <p:spPr>
            <a:xfrm>
              <a:off x="3581399" y="5448372"/>
              <a:ext cx="954107" cy="369332"/>
            </a:xfrm>
            <a:prstGeom prst="rect">
              <a:avLst/>
            </a:prstGeom>
            <a:noFill/>
          </p:spPr>
          <p:txBody>
            <a:bodyPr wrap="none" rtlCol="0">
              <a:spAutoFit/>
            </a:bodyPr>
            <a:lstStyle/>
            <a:p>
              <a:r>
                <a:rPr lang="en-US" b="1" dirty="0" smtClean="0">
                  <a:solidFill>
                    <a:schemeClr val="bg1"/>
                  </a:solidFill>
                </a:rPr>
                <a:t>Search</a:t>
              </a:r>
            </a:p>
          </p:txBody>
        </p:sp>
        <p:sp>
          <p:nvSpPr>
            <p:cNvPr id="34" name="TextBox 33"/>
            <p:cNvSpPr txBox="1"/>
            <p:nvPr/>
          </p:nvSpPr>
          <p:spPr>
            <a:xfrm>
              <a:off x="4124915" y="2815367"/>
              <a:ext cx="1095172" cy="369332"/>
            </a:xfrm>
            <a:prstGeom prst="rect">
              <a:avLst/>
            </a:prstGeom>
            <a:noFill/>
          </p:spPr>
          <p:txBody>
            <a:bodyPr wrap="none" rtlCol="0">
              <a:spAutoFit/>
            </a:bodyPr>
            <a:lstStyle/>
            <a:p>
              <a:r>
                <a:rPr lang="en-US" b="1" dirty="0" smtClean="0">
                  <a:solidFill>
                    <a:schemeClr val="bg1"/>
                  </a:solidFill>
                </a:rPr>
                <a:t>Compile</a:t>
              </a:r>
            </a:p>
          </p:txBody>
        </p:sp>
        <p:sp>
          <p:nvSpPr>
            <p:cNvPr id="35" name="TextBox 34"/>
            <p:cNvSpPr txBox="1"/>
            <p:nvPr/>
          </p:nvSpPr>
          <p:spPr>
            <a:xfrm>
              <a:off x="4863485" y="3364468"/>
              <a:ext cx="851515" cy="369332"/>
            </a:xfrm>
            <a:prstGeom prst="rect">
              <a:avLst/>
            </a:prstGeom>
            <a:noFill/>
          </p:spPr>
          <p:txBody>
            <a:bodyPr wrap="none" rtlCol="0">
              <a:spAutoFit/>
            </a:bodyPr>
            <a:lstStyle/>
            <a:p>
              <a:r>
                <a:rPr lang="en-US" b="1" dirty="0" smtClean="0">
                  <a:solidFill>
                    <a:schemeClr val="bg1"/>
                  </a:solidFill>
                </a:rPr>
                <a:t>Model</a:t>
              </a:r>
            </a:p>
          </p:txBody>
        </p:sp>
        <p:sp>
          <p:nvSpPr>
            <p:cNvPr id="36" name="TextBox 35"/>
            <p:cNvSpPr txBox="1"/>
            <p:nvPr/>
          </p:nvSpPr>
          <p:spPr>
            <a:xfrm>
              <a:off x="4848428" y="4191000"/>
              <a:ext cx="1095172" cy="646331"/>
            </a:xfrm>
            <a:prstGeom prst="rect">
              <a:avLst/>
            </a:prstGeom>
            <a:noFill/>
          </p:spPr>
          <p:txBody>
            <a:bodyPr wrap="none" rtlCol="0">
              <a:spAutoFit/>
            </a:bodyPr>
            <a:lstStyle/>
            <a:p>
              <a:r>
                <a:rPr lang="en-US" b="1" dirty="0" smtClean="0">
                  <a:solidFill>
                    <a:schemeClr val="bg1"/>
                  </a:solidFill>
                </a:rPr>
                <a:t>Partial</a:t>
              </a:r>
            </a:p>
            <a:p>
              <a:r>
                <a:rPr lang="en-US" b="1" dirty="0" smtClean="0">
                  <a:solidFill>
                    <a:schemeClr val="bg1"/>
                  </a:solidFill>
                </a:rPr>
                <a:t>Compile</a:t>
              </a:r>
            </a:p>
          </p:txBody>
        </p:sp>
        <p:sp>
          <p:nvSpPr>
            <p:cNvPr id="37" name="TextBox 36"/>
            <p:cNvSpPr txBox="1"/>
            <p:nvPr/>
          </p:nvSpPr>
          <p:spPr>
            <a:xfrm>
              <a:off x="2286000" y="3364468"/>
              <a:ext cx="1467068" cy="369332"/>
            </a:xfrm>
            <a:prstGeom prst="rect">
              <a:avLst/>
            </a:prstGeom>
            <a:noFill/>
          </p:spPr>
          <p:txBody>
            <a:bodyPr wrap="none" rtlCol="0">
              <a:spAutoFit/>
            </a:bodyPr>
            <a:lstStyle/>
            <a:p>
              <a:r>
                <a:rPr lang="en-US" b="1" dirty="0" smtClean="0">
                  <a:solidFill>
                    <a:schemeClr val="bg1"/>
                  </a:solidFill>
                </a:rPr>
                <a:t>Constraints</a:t>
              </a:r>
            </a:p>
          </p:txBody>
        </p:sp>
        <p:sp>
          <p:nvSpPr>
            <p:cNvPr id="38" name="TextBox 37"/>
            <p:cNvSpPr txBox="1"/>
            <p:nvPr/>
          </p:nvSpPr>
          <p:spPr>
            <a:xfrm>
              <a:off x="2362200" y="4191000"/>
              <a:ext cx="1274708" cy="369332"/>
            </a:xfrm>
            <a:prstGeom prst="rect">
              <a:avLst/>
            </a:prstGeom>
            <a:noFill/>
          </p:spPr>
          <p:txBody>
            <a:bodyPr wrap="none" rtlCol="0">
              <a:spAutoFit/>
            </a:bodyPr>
            <a:lstStyle/>
            <a:p>
              <a:r>
                <a:rPr lang="en-US" b="1" dirty="0" smtClean="0">
                  <a:solidFill>
                    <a:schemeClr val="bg1"/>
                  </a:solidFill>
                </a:rPr>
                <a:t>Equalities</a:t>
              </a:r>
            </a:p>
          </p:txBody>
        </p:sp>
        <p:sp>
          <p:nvSpPr>
            <p:cNvPr id="39" name="TextBox 38"/>
            <p:cNvSpPr txBox="1"/>
            <p:nvPr/>
          </p:nvSpPr>
          <p:spPr>
            <a:xfrm>
              <a:off x="374155" y="2778277"/>
              <a:ext cx="1988045" cy="646331"/>
            </a:xfrm>
            <a:prstGeom prst="rect">
              <a:avLst/>
            </a:prstGeom>
            <a:noFill/>
          </p:spPr>
          <p:txBody>
            <a:bodyPr wrap="none" rtlCol="0">
              <a:spAutoFit/>
            </a:bodyPr>
            <a:lstStyle/>
            <a:p>
              <a:pPr algn="ctr"/>
              <a:r>
                <a:rPr lang="en-US" b="1" dirty="0" smtClean="0">
                  <a:solidFill>
                    <a:srgbClr val="C00000"/>
                  </a:solidFill>
                </a:rPr>
                <a:t>Theory Solver</a:t>
              </a:r>
            </a:p>
            <a:p>
              <a:pPr algn="ctr"/>
              <a:r>
                <a:rPr lang="en-US" b="1" dirty="0" smtClean="0">
                  <a:solidFill>
                    <a:srgbClr val="C00000"/>
                  </a:solidFill>
                </a:rPr>
                <a:t>(1</a:t>
              </a:r>
              <a:r>
                <a:rPr lang="en-US" b="1" baseline="30000" dirty="0" smtClean="0">
                  <a:solidFill>
                    <a:srgbClr val="C00000"/>
                  </a:solidFill>
                </a:rPr>
                <a:t>st</a:t>
              </a:r>
              <a:r>
                <a:rPr lang="en-US" b="1" dirty="0" smtClean="0">
                  <a:solidFill>
                    <a:srgbClr val="C00000"/>
                  </a:solidFill>
                </a:rPr>
                <a:t> class solver)</a:t>
              </a:r>
            </a:p>
          </p:txBody>
        </p:sp>
        <p:sp>
          <p:nvSpPr>
            <p:cNvPr id="40" name="TextBox 39"/>
            <p:cNvSpPr txBox="1"/>
            <p:nvPr/>
          </p:nvSpPr>
          <p:spPr>
            <a:xfrm>
              <a:off x="3130618" y="975547"/>
              <a:ext cx="2069797" cy="646331"/>
            </a:xfrm>
            <a:prstGeom prst="rect">
              <a:avLst/>
            </a:prstGeom>
            <a:noFill/>
          </p:spPr>
          <p:txBody>
            <a:bodyPr wrap="none" rtlCol="0">
              <a:spAutoFit/>
            </a:bodyPr>
            <a:lstStyle/>
            <a:p>
              <a:pPr algn="ctr"/>
              <a:r>
                <a:rPr lang="en-US" b="1" dirty="0" smtClean="0">
                  <a:solidFill>
                    <a:srgbClr val="C00000"/>
                  </a:solidFill>
                </a:rPr>
                <a:t>Reduction </a:t>
              </a:r>
            </a:p>
            <a:p>
              <a:pPr algn="ctr"/>
              <a:r>
                <a:rPr lang="en-US" b="1" dirty="0" smtClean="0">
                  <a:solidFill>
                    <a:srgbClr val="C00000"/>
                  </a:solidFill>
                </a:rPr>
                <a:t>(eager reduction)</a:t>
              </a:r>
            </a:p>
          </p:txBody>
        </p:sp>
        <p:sp>
          <p:nvSpPr>
            <p:cNvPr id="41" name="TextBox 40"/>
            <p:cNvSpPr txBox="1"/>
            <p:nvPr/>
          </p:nvSpPr>
          <p:spPr>
            <a:xfrm>
              <a:off x="5850835" y="2761495"/>
              <a:ext cx="1890261" cy="646331"/>
            </a:xfrm>
            <a:prstGeom prst="rect">
              <a:avLst/>
            </a:prstGeom>
            <a:noFill/>
          </p:spPr>
          <p:txBody>
            <a:bodyPr wrap="none" rtlCol="0">
              <a:spAutoFit/>
            </a:bodyPr>
            <a:lstStyle/>
            <a:p>
              <a:pPr algn="ctr"/>
              <a:r>
                <a:rPr lang="en-US" b="1" dirty="0" smtClean="0">
                  <a:solidFill>
                    <a:srgbClr val="C00000"/>
                  </a:solidFill>
                </a:rPr>
                <a:t>Saturation</a:t>
              </a:r>
            </a:p>
            <a:p>
              <a:pPr algn="ctr"/>
              <a:r>
                <a:rPr lang="en-US" b="1" dirty="0" smtClean="0">
                  <a:solidFill>
                    <a:srgbClr val="C00000"/>
                  </a:solidFill>
                </a:rPr>
                <a:t>(lazy reduction)</a:t>
              </a:r>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200" y="4143294"/>
            <a:ext cx="1009791" cy="581106"/>
          </a:xfrm>
          <a:prstGeom prst="rect">
            <a:avLst/>
          </a:prstGeom>
        </p:spPr>
      </p:pic>
    </p:spTree>
    <p:extLst>
      <p:ext uri="{BB962C8B-B14F-4D97-AF65-F5344CB8AC3E}">
        <p14:creationId xmlns:p14="http://schemas.microsoft.com/office/powerpoint/2010/main" val="2614382350"/>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HOL </a:t>
                </a:r>
                <a14:m>
                  <m:oMath xmlns:m="http://schemas.openxmlformats.org/officeDocument/2006/math">
                    <m:r>
                      <a:rPr lang="en-US" b="0" i="1" smtClean="0">
                        <a:latin typeface="Cambria Math"/>
                      </a:rPr>
                      <m:t>⇒</m:t>
                    </m:r>
                  </m:oMath>
                </a14:m>
                <a:r>
                  <a:rPr lang="en-US" dirty="0" smtClean="0"/>
                  <a:t>SMT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5236" t="-42276" b="-62602"/>
                </a:stretch>
              </a:blipFill>
            </p:spPr>
            <p:txBody>
              <a:bodyPr/>
              <a:lstStyle/>
              <a:p>
                <a:r>
                  <a:rPr lang="en-US">
                    <a:noFill/>
                  </a:rPr>
                  <a:t> </a:t>
                </a:r>
              </a:p>
            </p:txBody>
          </p:sp>
        </mc:Fallback>
      </mc:AlternateContent>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683"/>
          <a:stretch/>
        </p:blipFill>
        <p:spPr bwMode="auto">
          <a:xfrm>
            <a:off x="1447800" y="3164163"/>
            <a:ext cx="4543425" cy="311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53747" y="2772663"/>
            <a:ext cx="1582484" cy="646331"/>
          </a:xfrm>
          <a:prstGeom prst="rect">
            <a:avLst/>
          </a:prstGeom>
          <a:noFill/>
        </p:spPr>
        <p:txBody>
          <a:bodyPr wrap="none" rtlCol="0">
            <a:spAutoFit/>
          </a:bodyPr>
          <a:lstStyle/>
          <a:p>
            <a:r>
              <a:rPr lang="en-US" dirty="0" smtClean="0">
                <a:solidFill>
                  <a:schemeClr val="bg1"/>
                </a:solidFill>
              </a:rPr>
              <a:t>Propositional </a:t>
            </a:r>
          </a:p>
          <a:p>
            <a:r>
              <a:rPr lang="en-US" dirty="0" smtClean="0">
                <a:solidFill>
                  <a:schemeClr val="bg1"/>
                </a:solidFill>
              </a:rPr>
              <a:t>reasoning</a:t>
            </a:r>
          </a:p>
        </p:txBody>
      </p:sp>
      <p:sp>
        <p:nvSpPr>
          <p:cNvPr id="6" name="TextBox 5"/>
          <p:cNvSpPr txBox="1"/>
          <p:nvPr/>
        </p:nvSpPr>
        <p:spPr>
          <a:xfrm>
            <a:off x="6569765" y="3649464"/>
            <a:ext cx="1184940" cy="369332"/>
          </a:xfrm>
          <a:prstGeom prst="rect">
            <a:avLst/>
          </a:prstGeom>
          <a:noFill/>
        </p:spPr>
        <p:txBody>
          <a:bodyPr wrap="none" rtlCol="0">
            <a:spAutoFit/>
          </a:bodyPr>
          <a:lstStyle/>
          <a:p>
            <a:r>
              <a:rPr lang="en-US" dirty="0" smtClean="0">
                <a:solidFill>
                  <a:schemeClr val="bg1"/>
                </a:solidFill>
              </a:rPr>
              <a:t>Equalities</a:t>
            </a:r>
          </a:p>
        </p:txBody>
      </p:sp>
      <p:sp>
        <p:nvSpPr>
          <p:cNvPr id="7" name="TextBox 6"/>
          <p:cNvSpPr txBox="1"/>
          <p:nvPr/>
        </p:nvSpPr>
        <p:spPr>
          <a:xfrm>
            <a:off x="6553200" y="4597499"/>
            <a:ext cx="1441420" cy="646331"/>
          </a:xfrm>
          <a:prstGeom prst="rect">
            <a:avLst/>
          </a:prstGeom>
          <a:noFill/>
        </p:spPr>
        <p:txBody>
          <a:bodyPr wrap="none" rtlCol="0">
            <a:spAutoFit/>
          </a:bodyPr>
          <a:lstStyle/>
          <a:p>
            <a:r>
              <a:rPr lang="en-US" dirty="0" smtClean="0">
                <a:solidFill>
                  <a:schemeClr val="bg1"/>
                </a:solidFill>
              </a:rPr>
              <a:t>Congruence</a:t>
            </a:r>
          </a:p>
          <a:p>
            <a:r>
              <a:rPr lang="en-US" dirty="0" smtClean="0">
                <a:solidFill>
                  <a:schemeClr val="bg1"/>
                </a:solidFill>
              </a:rPr>
              <a:t>Closure</a:t>
            </a:r>
          </a:p>
        </p:txBody>
      </p:sp>
      <p:sp>
        <p:nvSpPr>
          <p:cNvPr id="8" name="TextBox 7"/>
          <p:cNvSpPr txBox="1"/>
          <p:nvPr/>
        </p:nvSpPr>
        <p:spPr>
          <a:xfrm>
            <a:off x="6596661" y="5815330"/>
            <a:ext cx="1441420" cy="646331"/>
          </a:xfrm>
          <a:prstGeom prst="rect">
            <a:avLst/>
          </a:prstGeom>
          <a:noFill/>
        </p:spPr>
        <p:txBody>
          <a:bodyPr wrap="none" rtlCol="0">
            <a:spAutoFit/>
          </a:bodyPr>
          <a:lstStyle/>
          <a:p>
            <a:r>
              <a:rPr lang="en-US" dirty="0" smtClean="0">
                <a:solidFill>
                  <a:schemeClr val="bg1"/>
                </a:solidFill>
              </a:rPr>
              <a:t>Extensional </a:t>
            </a:r>
          </a:p>
          <a:p>
            <a:r>
              <a:rPr lang="en-US" dirty="0" smtClean="0">
                <a:solidFill>
                  <a:schemeClr val="bg1"/>
                </a:solidFill>
              </a:rPr>
              <a:t>arrays</a:t>
            </a:r>
          </a:p>
        </p:txBody>
      </p:sp>
      <mc:AlternateContent xmlns:mc="http://schemas.openxmlformats.org/markup-compatibility/2006" xmlns:a14="http://schemas.microsoft.com/office/drawing/2010/main">
        <mc:Choice Requires="a14">
          <p:sp>
            <p:nvSpPr>
              <p:cNvPr id="5" name="TextBox 4"/>
              <p:cNvSpPr txBox="1"/>
              <p:nvPr/>
            </p:nvSpPr>
            <p:spPr>
              <a:xfrm>
                <a:off x="216824" y="2459164"/>
                <a:ext cx="19236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bg1"/>
                              </a:solidFill>
                              <a:latin typeface="Cambria Math"/>
                            </a:rPr>
                          </m:ctrlPr>
                        </m:dPr>
                        <m:e>
                          <m:r>
                            <m:rPr>
                              <m:lit/>
                            </m:rPr>
                            <a:rPr lang="en-US" b="0" i="1" smtClean="0">
                              <a:solidFill>
                                <a:schemeClr val="bg1"/>
                              </a:solidFill>
                              <a:latin typeface="Cambria Math"/>
                            </a:rPr>
                            <m:t>_</m:t>
                          </m:r>
                        </m:e>
                      </m:d>
                      <m:r>
                        <a:rPr lang="en-US" b="0" i="1" smtClean="0">
                          <a:solidFill>
                            <a:schemeClr val="bg1"/>
                          </a:solidFill>
                          <a:latin typeface="Cambria Math"/>
                        </a:rPr>
                        <m:t>:</m:t>
                      </m:r>
                      <m:r>
                        <a:rPr lang="en-US" b="0" i="1" smtClean="0">
                          <a:solidFill>
                            <a:schemeClr val="bg1"/>
                          </a:solidFill>
                          <a:latin typeface="Cambria Math"/>
                        </a:rPr>
                        <m:t>𝐻𝑂𝐿</m:t>
                      </m:r>
                      <m:r>
                        <a:rPr lang="en-US" b="0" i="1" smtClean="0">
                          <a:solidFill>
                            <a:schemeClr val="bg1"/>
                          </a:solidFill>
                          <a:latin typeface="Cambria Math"/>
                        </a:rPr>
                        <m:t> →</m:t>
                      </m:r>
                      <m:r>
                        <a:rPr lang="en-US" b="0" i="1" smtClean="0">
                          <a:solidFill>
                            <a:schemeClr val="bg1"/>
                          </a:solidFill>
                          <a:latin typeface="Cambria Math"/>
                        </a:rPr>
                        <m:t>𝑆𝑀𝑇</m:t>
                      </m:r>
                    </m:oMath>
                  </m:oMathPara>
                </a14:m>
                <a:endParaRPr lang="en-US" dirty="0" err="1" smtClean="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16824" y="2459164"/>
                <a:ext cx="1923668"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7734751" y="3685200"/>
              <a:ext cx="377280" cy="2791800"/>
            </p14:xfrm>
          </p:contentPart>
        </mc:Choice>
        <mc:Fallback xmlns="">
          <p:pic>
            <p:nvPicPr>
              <p:cNvPr id="20" name="Ink 19"/>
              <p:cNvPicPr/>
              <p:nvPr/>
            </p:nvPicPr>
            <p:blipFill>
              <a:blip r:embed="rId6"/>
              <a:stretch>
                <a:fillRect/>
              </a:stretch>
            </p:blipFill>
            <p:spPr>
              <a:xfrm>
                <a:off x="7714231" y="3666840"/>
                <a:ext cx="417240" cy="2822760"/>
              </a:xfrm>
              <a:prstGeom prst="rect">
                <a:avLst/>
              </a:prstGeom>
            </p:spPr>
          </p:pic>
        </mc:Fallback>
      </mc:AlternateContent>
      <p:sp>
        <p:nvSpPr>
          <p:cNvPr id="3" name="TextBox 2"/>
          <p:cNvSpPr txBox="1"/>
          <p:nvPr/>
        </p:nvSpPr>
        <p:spPr>
          <a:xfrm>
            <a:off x="8261728" y="4680990"/>
            <a:ext cx="726481" cy="400110"/>
          </a:xfrm>
          <a:prstGeom prst="rect">
            <a:avLst/>
          </a:prstGeom>
          <a:noFill/>
        </p:spPr>
        <p:txBody>
          <a:bodyPr wrap="none" rtlCol="0">
            <a:spAutoFit/>
          </a:bodyPr>
          <a:lstStyle/>
          <a:p>
            <a:r>
              <a:rPr lang="en-US" sz="2000" b="1" dirty="0" smtClean="0">
                <a:solidFill>
                  <a:srgbClr val="0B891A"/>
                </a:solidFill>
              </a:rPr>
              <a:t>SMT</a:t>
            </a:r>
          </a:p>
        </p:txBody>
      </p:sp>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7794460" y="2772663"/>
              <a:ext cx="200160" cy="783000"/>
            </p14:xfrm>
          </p:contentPart>
        </mc:Choice>
        <mc:Fallback xmlns="">
          <p:pic>
            <p:nvPicPr>
              <p:cNvPr id="12" name="Ink 11"/>
              <p:cNvPicPr/>
              <p:nvPr/>
            </p:nvPicPr>
            <p:blipFill>
              <a:blip r:embed="rId8"/>
              <a:stretch>
                <a:fillRect/>
              </a:stretch>
            </p:blipFill>
            <p:spPr>
              <a:xfrm>
                <a:off x="7775740" y="2757903"/>
                <a:ext cx="235800" cy="816480"/>
              </a:xfrm>
              <a:prstGeom prst="rect">
                <a:avLst/>
              </a:prstGeom>
            </p:spPr>
          </p:pic>
        </mc:Fallback>
      </mc:AlternateContent>
      <p:sp>
        <p:nvSpPr>
          <p:cNvPr id="13" name="TextBox 12"/>
          <p:cNvSpPr txBox="1"/>
          <p:nvPr/>
        </p:nvSpPr>
        <p:spPr>
          <a:xfrm>
            <a:off x="8261728" y="2964108"/>
            <a:ext cx="680186" cy="400110"/>
          </a:xfrm>
          <a:prstGeom prst="rect">
            <a:avLst/>
          </a:prstGeom>
          <a:noFill/>
        </p:spPr>
        <p:txBody>
          <a:bodyPr wrap="none" rtlCol="0">
            <a:spAutoFit/>
          </a:bodyPr>
          <a:lstStyle/>
          <a:p>
            <a:r>
              <a:rPr lang="en-US" sz="2000" b="1" dirty="0" smtClean="0">
                <a:solidFill>
                  <a:srgbClr val="FF0000"/>
                </a:solidFill>
              </a:rPr>
              <a:t>SAT</a:t>
            </a:r>
          </a:p>
        </p:txBody>
      </p:sp>
      <p:grpSp>
        <p:nvGrpSpPr>
          <p:cNvPr id="9" name="Group 8"/>
          <p:cNvGrpSpPr/>
          <p:nvPr/>
        </p:nvGrpSpPr>
        <p:grpSpPr>
          <a:xfrm>
            <a:off x="4800600" y="177689"/>
            <a:ext cx="4343400" cy="2060054"/>
            <a:chOff x="-27176" y="1801180"/>
            <a:chExt cx="8873304" cy="4582818"/>
          </a:xfrm>
        </p:grpSpPr>
        <p:pic>
          <p:nvPicPr>
            <p:cNvPr id="14" name="Picture 2"/>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r="44006"/>
            <a:stretch/>
          </p:blipFill>
          <p:spPr bwMode="auto">
            <a:xfrm>
              <a:off x="4572000" y="3940682"/>
              <a:ext cx="4274128" cy="1256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5" name="TextBox 14"/>
                <p:cNvSpPr txBox="1"/>
                <p:nvPr/>
              </p:nvSpPr>
              <p:spPr>
                <a:xfrm>
                  <a:off x="1254773" y="1801180"/>
                  <a:ext cx="3469627" cy="821620"/>
                </a:xfrm>
                <a:prstGeom prst="rect">
                  <a:avLst/>
                </a:prstGeom>
                <a:noFill/>
              </p:spPr>
              <p:txBody>
                <a:bodyPr wrap="none" rtlCol="0">
                  <a:spAutoFit/>
                </a:bodyPr>
                <a:lstStyle/>
                <a:p>
                  <a:r>
                    <a:rPr lang="en-US" dirty="0" smtClean="0">
                      <a:solidFill>
                        <a:schemeClr val="bg1"/>
                      </a:solidFill>
                    </a:rPr>
                    <a:t>HOL formula </a:t>
                  </a:r>
                  <a14:m>
                    <m:oMath xmlns:m="http://schemas.openxmlformats.org/officeDocument/2006/math">
                      <m:r>
                        <a:rPr lang="en-US" i="1">
                          <a:solidFill>
                            <a:schemeClr val="bg1"/>
                          </a:solidFill>
                          <a:latin typeface="Cambria Math"/>
                        </a:rPr>
                        <m:t>𝐹</m:t>
                      </m:r>
                    </m:oMath>
                  </a14:m>
                  <a:endParaRPr lang="en-US" dirty="0" smtClean="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254773" y="1801180"/>
                  <a:ext cx="3469627" cy="821620"/>
                </a:xfrm>
                <a:prstGeom prst="rect">
                  <a:avLst/>
                </a:prstGeom>
                <a:blipFill rotWithShape="1">
                  <a:blip r:embed="rId10"/>
                  <a:stretch>
                    <a:fillRect l="-2867" t="-8197" b="-24590"/>
                  </a:stretch>
                </a:blipFill>
              </p:spPr>
              <p:txBody>
                <a:bodyPr/>
                <a:lstStyle/>
                <a:p>
                  <a:r>
                    <a:rPr lang="en-US">
                      <a:noFill/>
                    </a:rPr>
                    <a:t> </a:t>
                  </a:r>
                </a:p>
              </p:txBody>
            </p:sp>
          </mc:Fallback>
        </mc:AlternateContent>
        <p:sp>
          <p:nvSpPr>
            <p:cNvPr id="16" name="Down Arrow 15"/>
            <p:cNvSpPr/>
            <p:nvPr/>
          </p:nvSpPr>
          <p:spPr bwMode="auto">
            <a:xfrm>
              <a:off x="2733328" y="2622800"/>
              <a:ext cx="297225" cy="48161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AlternateContent xmlns:mc="http://schemas.openxmlformats.org/markup-compatibility/2006" xmlns:a14="http://schemas.microsoft.com/office/drawing/2010/main">
          <mc:Choice Requires="a14">
            <p:sp>
              <p:nvSpPr>
                <p:cNvPr id="17" name="Rounded Rectangle 16"/>
                <p:cNvSpPr/>
                <p:nvPr/>
              </p:nvSpPr>
              <p:spPr bwMode="auto">
                <a:xfrm>
                  <a:off x="1738940" y="3104416"/>
                  <a:ext cx="2348948" cy="100375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400" b="0" u="none" strike="noStrike" cap="none" normalizeH="0" baseline="0" dirty="0" smtClean="0">
                      <a:solidFill>
                        <a:schemeClr val="tx1"/>
                      </a:solidFill>
                      <a:effectLst>
                        <a:outerShdw blurRad="38100" dist="38100" dir="2700000" algn="tl">
                          <a:srgbClr val="000000">
                            <a:alpha val="43137"/>
                          </a:srgbClr>
                        </a:outerShdw>
                      </a:effectLst>
                    </a:rPr>
                    <a:t>Assert </a:t>
                  </a:r>
                  <a14:m>
                    <m:oMath xmlns:m="http://schemas.openxmlformats.org/officeDocument/2006/math">
                      <m:d>
                        <m:dPr>
                          <m:begChr m:val="⟦"/>
                          <m:endChr m:val="⟧"/>
                          <m:ctrlP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ctrlPr>
                        </m:dPr>
                        <m:e>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e>
                      </m:d>
                    </m:oMath>
                  </a14:m>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Choice>
          <mc:Fallback xmlns="">
            <p:sp>
              <p:nvSpPr>
                <p:cNvPr id="17" name="Rounded Rectangle 16"/>
                <p:cNvSpPr>
                  <a:spLocks noRot="1" noChangeAspect="1" noMove="1" noResize="1" noEditPoints="1" noAdjustHandles="1" noChangeArrowheads="1" noChangeShapeType="1" noTextEdit="1"/>
                </p:cNvSpPr>
                <p:nvPr/>
              </p:nvSpPr>
              <p:spPr bwMode="auto">
                <a:xfrm>
                  <a:off x="1738940" y="3104416"/>
                  <a:ext cx="2348948" cy="1003757"/>
                </a:xfrm>
                <a:prstGeom prst="roundRect">
                  <a:avLst/>
                </a:prstGeom>
                <a:blipFill rotWithShape="1">
                  <a:blip r:embed="rId11"/>
                  <a:stretch>
                    <a:fillRect/>
                  </a:stretch>
                </a:blipFill>
                <a:ln>
                  <a:headEnd type="none" w="med" len="med"/>
                  <a:tailEnd type="none" w="med" len="med"/>
                </a:ln>
              </p:spPr>
              <p:txBody>
                <a:bodyPr/>
                <a:lstStyle/>
                <a:p>
                  <a:r>
                    <a:rPr lang="en-US">
                      <a:noFill/>
                    </a:rPr>
                    <a:t> </a:t>
                  </a:r>
                </a:p>
              </p:txBody>
            </p:sp>
          </mc:Fallback>
        </mc:AlternateContent>
        <p:sp>
          <p:nvSpPr>
            <p:cNvPr id="18" name="Down Arrow 17"/>
            <p:cNvSpPr/>
            <p:nvPr/>
          </p:nvSpPr>
          <p:spPr bwMode="auto">
            <a:xfrm>
              <a:off x="2729540" y="4108174"/>
              <a:ext cx="301012" cy="926068"/>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Rounded Rectangle 18"/>
            <p:cNvSpPr/>
            <p:nvPr/>
          </p:nvSpPr>
          <p:spPr bwMode="auto">
            <a:xfrm>
              <a:off x="1705572" y="5034242"/>
              <a:ext cx="2348948" cy="100375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400" b="0" u="none" strike="noStrike" cap="none" normalizeH="0" baseline="0" dirty="0" smtClean="0">
                  <a:solidFill>
                    <a:schemeClr val="tx1"/>
                  </a:solidFill>
                  <a:effectLst>
                    <a:outerShdw blurRad="38100" dist="38100" dir="2700000" algn="tl">
                      <a:srgbClr val="000000">
                        <a:alpha val="43137"/>
                      </a:srgbClr>
                    </a:outerShdw>
                  </a:effectLst>
                </a:rPr>
                <a:t>Check SAT</a:t>
              </a:r>
              <a:endParaRPr kumimoji="0" lang="en-US" sz="1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Down Arrow 20"/>
            <p:cNvSpPr/>
            <p:nvPr/>
          </p:nvSpPr>
          <p:spPr bwMode="auto">
            <a:xfrm rot="16200000">
              <a:off x="4653373" y="4768946"/>
              <a:ext cx="304801" cy="1534347"/>
            </a:xfrm>
            <a:prstGeom prst="downArrow">
              <a:avLst/>
            </a:prstGeom>
            <a:solidFill>
              <a:schemeClr val="accent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Rounded Rectangle 21"/>
            <p:cNvSpPr/>
            <p:nvPr/>
          </p:nvSpPr>
          <p:spPr bwMode="auto">
            <a:xfrm>
              <a:off x="5562600" y="5029200"/>
              <a:ext cx="2348948" cy="1003757"/>
            </a:xfrm>
            <a:prstGeom prst="round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400" dirty="0">
                  <a:solidFill>
                    <a:schemeClr val="tx1"/>
                  </a:solidFill>
                  <a:effectLst>
                    <a:outerShdw blurRad="38100" dist="38100" dir="2700000" algn="tl">
                      <a:srgbClr val="000000">
                        <a:alpha val="43137"/>
                      </a:srgbClr>
                    </a:outerShdw>
                  </a:effectLst>
                </a:rPr>
                <a:t>I</a:t>
              </a:r>
              <a:r>
                <a:rPr lang="en-US" sz="1400" dirty="0" smtClean="0">
                  <a:solidFill>
                    <a:schemeClr val="tx1"/>
                  </a:solidFill>
                  <a:effectLst>
                    <a:outerShdw blurRad="38100" dist="38100" dir="2700000" algn="tl">
                      <a:srgbClr val="000000">
                        <a:alpha val="43137"/>
                      </a:srgbClr>
                    </a:outerShdw>
                  </a:effectLst>
                </a:rPr>
                <a:t>nstantiate</a:t>
              </a:r>
              <a:endParaRPr kumimoji="0" lang="en-US" sz="1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Down Arrow 22"/>
            <p:cNvSpPr/>
            <p:nvPr/>
          </p:nvSpPr>
          <p:spPr bwMode="auto">
            <a:xfrm rot="10800000">
              <a:off x="6553201" y="4108171"/>
              <a:ext cx="304800" cy="921028"/>
            </a:xfrm>
            <a:prstGeom prst="downArrow">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Down Arrow 23"/>
            <p:cNvSpPr/>
            <p:nvPr/>
          </p:nvSpPr>
          <p:spPr bwMode="auto">
            <a:xfrm rot="5400000">
              <a:off x="4571999" y="2920495"/>
              <a:ext cx="304801" cy="1371600"/>
            </a:xfrm>
            <a:prstGeom prst="downArrow">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Down Arrow 24"/>
            <p:cNvSpPr/>
            <p:nvPr/>
          </p:nvSpPr>
          <p:spPr bwMode="auto">
            <a:xfrm rot="5400000">
              <a:off x="1136170" y="5112230"/>
              <a:ext cx="304800" cy="90074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TextBox 25"/>
            <p:cNvSpPr txBox="1"/>
            <p:nvPr/>
          </p:nvSpPr>
          <p:spPr>
            <a:xfrm>
              <a:off x="4087889" y="5686911"/>
              <a:ext cx="1478020" cy="632718"/>
            </a:xfrm>
            <a:prstGeom prst="rect">
              <a:avLst/>
            </a:prstGeom>
            <a:noFill/>
          </p:spPr>
          <p:txBody>
            <a:bodyPr wrap="none" rtlCol="0">
              <a:spAutoFit/>
            </a:bodyPr>
            <a:lstStyle/>
            <a:p>
              <a:r>
                <a:rPr lang="en-US" dirty="0" smtClean="0">
                  <a:solidFill>
                    <a:schemeClr val="bg1"/>
                  </a:solidFill>
                </a:rPr>
                <a:t>Model</a:t>
              </a:r>
            </a:p>
          </p:txBody>
        </p:sp>
        <p:sp>
          <p:nvSpPr>
            <p:cNvPr id="27" name="TextBox 26"/>
            <p:cNvSpPr txBox="1"/>
            <p:nvPr/>
          </p:nvSpPr>
          <p:spPr>
            <a:xfrm>
              <a:off x="-27176" y="5698553"/>
              <a:ext cx="1553786" cy="685445"/>
            </a:xfrm>
            <a:prstGeom prst="rect">
              <a:avLst/>
            </a:prstGeom>
            <a:noFill/>
          </p:spPr>
          <p:txBody>
            <a:bodyPr wrap="none" rtlCol="0">
              <a:spAutoFit/>
            </a:bodyPr>
            <a:lstStyle/>
            <a:p>
              <a:r>
                <a:rPr lang="en-US" sz="2000" dirty="0" err="1" smtClean="0">
                  <a:solidFill>
                    <a:schemeClr val="bg1"/>
                  </a:solidFill>
                </a:rPr>
                <a:t>Unsat</a:t>
              </a:r>
              <a:endParaRPr lang="en-US" sz="2000" dirty="0" smtClean="0">
                <a:solidFill>
                  <a:schemeClr val="bg1"/>
                </a:solidFill>
              </a:endParaRPr>
            </a:p>
          </p:txBody>
        </p:sp>
        <mc:AlternateContent xmlns:mc="http://schemas.openxmlformats.org/markup-compatibility/2006" xmlns:a14="http://schemas.microsoft.com/office/drawing/2010/main">
          <mc:Choice Requires="a14">
            <p:sp>
              <p:nvSpPr>
                <p:cNvPr id="28" name="Rounded Rectangle 27"/>
                <p:cNvSpPr/>
                <p:nvPr/>
              </p:nvSpPr>
              <p:spPr bwMode="auto">
                <a:xfrm>
                  <a:off x="5378049" y="3104418"/>
                  <a:ext cx="2743201" cy="1003757"/>
                </a:xfrm>
                <a:prstGeom prst="round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m:t>
                        </m:r>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m:t>
                        </m:r>
                        <m:sSub>
                          <m:sSubPr>
                            <m:ctrlP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ctrlPr>
                          </m:sSubPr>
                          <m:e>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e>
                          <m:sub>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𝐼𝑛𝑠𝑡</m:t>
                            </m:r>
                          </m:sub>
                        </m:sSub>
                      </m:oMath>
                    </m:oMathPara>
                  </a14:m>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Choice>
          <mc:Fallback xmlns="">
            <p:sp>
              <p:nvSpPr>
                <p:cNvPr id="28" name="Rounded Rectangle 27"/>
                <p:cNvSpPr>
                  <a:spLocks noRot="1" noChangeAspect="1" noMove="1" noResize="1" noEditPoints="1" noAdjustHandles="1" noChangeArrowheads="1" noChangeShapeType="1" noTextEdit="1"/>
                </p:cNvSpPr>
                <p:nvPr/>
              </p:nvSpPr>
              <p:spPr bwMode="auto">
                <a:xfrm>
                  <a:off x="5378049" y="3104418"/>
                  <a:ext cx="2743201" cy="1003757"/>
                </a:xfrm>
                <a:prstGeom prst="roundRect">
                  <a:avLst/>
                </a:prstGeom>
                <a:blipFill rotWithShape="1">
                  <a:blip r:embed="rId12"/>
                  <a:stretch>
                    <a:fillRect/>
                  </a:stretch>
                </a:blipFill>
                <a:ln>
                  <a:headEnd type="none" w="med" len="med"/>
                  <a:tailEnd type="none" w="med" len="med"/>
                </a:ln>
              </p:spPr>
              <p:txBody>
                <a:bodyPr/>
                <a:lstStyle/>
                <a:p>
                  <a:r>
                    <a:rPr lang="en-US">
                      <a:noFill/>
                    </a:rPr>
                    <a:t> </a:t>
                  </a:r>
                </a:p>
              </p:txBody>
            </p:sp>
          </mc:Fallback>
        </mc:AlternateContent>
      </p:grpSp>
    </p:spTree>
    <p:extLst>
      <p:ext uri="{BB962C8B-B14F-4D97-AF65-F5344CB8AC3E}">
        <p14:creationId xmlns:p14="http://schemas.microsoft.com/office/powerpoint/2010/main" val="86826581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81000" y="230189"/>
                <a:ext cx="8382000" cy="747897"/>
              </a:xfrm>
            </p:spPr>
            <p:txBody>
              <a:bodyPr/>
              <a:lstStyle/>
              <a:p>
                <a14:m>
                  <m:oMath xmlns:m="http://schemas.openxmlformats.org/officeDocument/2006/math">
                    <m:r>
                      <a:rPr lang="en-US" b="0" i="1" smtClean="0">
                        <a:latin typeface="Cambria Math"/>
                      </a:rPr>
                      <m:t>𝛽𝜂</m:t>
                    </m:r>
                  </m:oMath>
                </a14:m>
                <a:r>
                  <a:rPr lang="en-US" dirty="0" smtClean="0"/>
                  <a:t> long NF</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81000" y="230189"/>
                <a:ext cx="8382000" cy="747897"/>
              </a:xfrm>
              <a:blipFill rotWithShape="1">
                <a:blip r:embed="rId2"/>
                <a:stretch>
                  <a:fillRect l="-218" t="-42623" b="-63934"/>
                </a:stretch>
              </a:blipFill>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771"/>
          <a:stretch/>
        </p:blipFill>
        <p:spPr bwMode="auto">
          <a:xfrm>
            <a:off x="284093" y="4200525"/>
            <a:ext cx="8707507"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910027" y="2647986"/>
            <a:ext cx="9525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2451652" y="2647986"/>
                <a:ext cx="6201185" cy="369332"/>
              </a:xfrm>
              <a:prstGeom prst="rect">
                <a:avLst/>
              </a:prstGeom>
              <a:noFill/>
            </p:spPr>
            <p:txBody>
              <a:bodyPr wrap="none" rtlCol="0">
                <a:spAutoFit/>
              </a:bodyPr>
              <a:lstStyle/>
              <a:p>
                <a:r>
                  <a:rPr lang="en-US" dirty="0" smtClean="0">
                    <a:solidFill>
                      <a:schemeClr val="bg1"/>
                    </a:solidFill>
                  </a:rPr>
                  <a:t>Set of </a:t>
                </a:r>
                <a14:m>
                  <m:oMath xmlns:m="http://schemas.openxmlformats.org/officeDocument/2006/math">
                    <m:r>
                      <a:rPr lang="en-US" b="0" i="1" smtClean="0">
                        <a:solidFill>
                          <a:schemeClr val="bg1"/>
                        </a:solidFill>
                        <a:latin typeface="Cambria Math"/>
                      </a:rPr>
                      <m:t>𝛽𝜂</m:t>
                    </m:r>
                  </m:oMath>
                </a14:m>
                <a:r>
                  <a:rPr lang="en-US" dirty="0" smtClean="0">
                    <a:solidFill>
                      <a:schemeClr val="bg1"/>
                    </a:solidFill>
                  </a:rPr>
                  <a:t> long NF terms with free variables from </a:t>
                </a:r>
                <a14:m>
                  <m:oMath xmlns:m="http://schemas.openxmlformats.org/officeDocument/2006/math">
                    <m:r>
                      <m:rPr>
                        <m:sty m:val="p"/>
                      </m:rPr>
                      <a:rPr lang="en-US" b="0" i="0" smtClean="0">
                        <a:solidFill>
                          <a:schemeClr val="bg1"/>
                        </a:solidFill>
                        <a:latin typeface="Cambria Math"/>
                      </a:rPr>
                      <m:t>Γ</m:t>
                    </m:r>
                  </m:oMath>
                </a14:m>
                <a:r>
                  <a:rPr lang="en-US" dirty="0" smtClean="0">
                    <a:solidFill>
                      <a:schemeClr val="bg1"/>
                    </a:solidFill>
                  </a:rPr>
                  <a:t> of type </a:t>
                </a:r>
                <a14:m>
                  <m:oMath xmlns:m="http://schemas.openxmlformats.org/officeDocument/2006/math">
                    <m:r>
                      <a:rPr lang="en-US" b="0" i="1" smtClean="0">
                        <a:solidFill>
                          <a:schemeClr val="bg1"/>
                        </a:solidFill>
                        <a:latin typeface="Cambria Math"/>
                      </a:rPr>
                      <m:t>𝜏</m:t>
                    </m:r>
                  </m:oMath>
                </a14:m>
                <a:endParaRPr lang="en-US" dirty="0" err="1" smtClean="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451652" y="2647986"/>
                <a:ext cx="6201185" cy="369332"/>
              </a:xfrm>
              <a:prstGeom prst="rect">
                <a:avLst/>
              </a:prstGeom>
              <a:blipFill rotWithShape="1">
                <a:blip r:embed="rId5"/>
                <a:stretch>
                  <a:fillRect l="-78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81000" y="3434042"/>
                <a:ext cx="3027175" cy="369332"/>
              </a:xfrm>
              <a:prstGeom prst="rect">
                <a:avLst/>
              </a:prstGeom>
              <a:noFill/>
            </p:spPr>
            <p:txBody>
              <a:bodyPr wrap="none" rtlCol="0">
                <a:spAutoFit/>
              </a:bodyPr>
              <a:lstStyle/>
              <a:p>
                <a:r>
                  <a:rPr lang="en-US" dirty="0" smtClean="0">
                    <a:solidFill>
                      <a:schemeClr val="bg1"/>
                    </a:solidFill>
                  </a:rPr>
                  <a:t>Enumerate </a:t>
                </a:r>
                <a14:m>
                  <m:oMath xmlns:m="http://schemas.openxmlformats.org/officeDocument/2006/math">
                    <m:r>
                      <a:rPr lang="en-US" b="0" i="1" smtClean="0">
                        <a:solidFill>
                          <a:schemeClr val="bg1"/>
                        </a:solidFill>
                        <a:latin typeface="Cambria Math"/>
                      </a:rPr>
                      <m:t>𝑇</m:t>
                    </m:r>
                    <m:r>
                      <a:rPr lang="en-US" b="0" i="1" smtClean="0">
                        <a:solidFill>
                          <a:schemeClr val="bg1"/>
                        </a:solidFill>
                        <a:latin typeface="Cambria Math"/>
                      </a:rPr>
                      <m:t>[</m:t>
                    </m:r>
                    <m:r>
                      <m:rPr>
                        <m:sty m:val="p"/>
                      </m:rPr>
                      <a:rPr lang="en-US" b="0" i="0" smtClean="0">
                        <a:solidFill>
                          <a:schemeClr val="bg1"/>
                        </a:solidFill>
                        <a:latin typeface="Cambria Math"/>
                      </a:rPr>
                      <m:t>Γ</m:t>
                    </m:r>
                    <m:r>
                      <a:rPr lang="en-US" b="0" i="1" smtClean="0">
                        <a:solidFill>
                          <a:schemeClr val="bg1"/>
                        </a:solidFill>
                        <a:latin typeface="Cambria Math"/>
                      </a:rPr>
                      <m:t>;</m:t>
                    </m:r>
                    <m:r>
                      <a:rPr lang="en-US" b="0" i="1" smtClean="0">
                        <a:solidFill>
                          <a:schemeClr val="bg1"/>
                        </a:solidFill>
                        <a:latin typeface="Cambria Math"/>
                      </a:rPr>
                      <m:t>𝜏</m:t>
                    </m:r>
                    <m:r>
                      <a:rPr lang="en-US" b="0" i="1" smtClean="0">
                        <a:solidFill>
                          <a:schemeClr val="bg1"/>
                        </a:solidFill>
                        <a:latin typeface="Cambria Math"/>
                      </a:rPr>
                      <m:t>]</m:t>
                    </m:r>
                  </m:oMath>
                </a14:m>
                <a:r>
                  <a:rPr lang="en-US" dirty="0" smtClean="0">
                    <a:solidFill>
                      <a:schemeClr val="bg1"/>
                    </a:solidFill>
                  </a:rPr>
                  <a:t> by depth:</a:t>
                </a:r>
              </a:p>
            </p:txBody>
          </p:sp>
        </mc:Choice>
        <mc:Fallback xmlns="">
          <p:sp>
            <p:nvSpPr>
              <p:cNvPr id="5" name="TextBox 4"/>
              <p:cNvSpPr txBox="1">
                <a:spLocks noRot="1" noChangeAspect="1" noMove="1" noResize="1" noEditPoints="1" noAdjustHandles="1" noChangeArrowheads="1" noChangeShapeType="1" noTextEdit="1"/>
              </p:cNvSpPr>
              <p:nvPr/>
            </p:nvSpPr>
            <p:spPr>
              <a:xfrm>
                <a:off x="381000" y="3434042"/>
                <a:ext cx="3027175" cy="369332"/>
              </a:xfrm>
              <a:prstGeom prst="rect">
                <a:avLst/>
              </a:prstGeom>
              <a:blipFill rotWithShape="1">
                <a:blip r:embed="rId6"/>
                <a:stretch>
                  <a:fillRect l="-1815" t="-8197" r="-806" b="-24590"/>
                </a:stretch>
              </a:blipFill>
            </p:spPr>
            <p:txBody>
              <a:bodyPr/>
              <a:lstStyle/>
              <a:p>
                <a:r>
                  <a:rPr lang="en-US">
                    <a:noFill/>
                  </a:rPr>
                  <a:t> </a:t>
                </a:r>
              </a:p>
            </p:txBody>
          </p:sp>
        </mc:Fallback>
      </mc:AlternateContent>
      <p:sp>
        <p:nvSpPr>
          <p:cNvPr id="3" name="TextBox 2"/>
          <p:cNvSpPr txBox="1"/>
          <p:nvPr/>
        </p:nvSpPr>
        <p:spPr>
          <a:xfrm>
            <a:off x="61868" y="6211669"/>
            <a:ext cx="9276899" cy="646331"/>
          </a:xfrm>
          <a:prstGeom prst="rect">
            <a:avLst/>
          </a:prstGeom>
          <a:noFill/>
        </p:spPr>
        <p:txBody>
          <a:bodyPr wrap="none" rtlCol="0">
            <a:spAutoFit/>
          </a:bodyPr>
          <a:lstStyle/>
          <a:p>
            <a:r>
              <a:rPr lang="en-US" dirty="0" smtClean="0">
                <a:solidFill>
                  <a:schemeClr val="bg1"/>
                </a:solidFill>
              </a:rPr>
              <a:t>Many more algorithms (matching, unification)/optimizations required for anything viable…</a:t>
            </a:r>
          </a:p>
          <a:p>
            <a:r>
              <a:rPr lang="en-US" dirty="0" smtClean="0">
                <a:solidFill>
                  <a:schemeClr val="bg1"/>
                </a:solidFill>
              </a:rPr>
              <a:t>                             … but main task of </a:t>
            </a:r>
            <a:r>
              <a:rPr lang="en-US" dirty="0">
                <a:solidFill>
                  <a:schemeClr val="bg1"/>
                </a:solidFill>
              </a:rPr>
              <a:t>Boolean search, equalities, </a:t>
            </a:r>
            <a:r>
              <a:rPr lang="en-US" dirty="0" smtClean="0">
                <a:solidFill>
                  <a:schemeClr val="bg1"/>
                </a:solidFill>
              </a:rPr>
              <a:t>functions is delegated</a:t>
            </a:r>
          </a:p>
        </p:txBody>
      </p:sp>
      <p:grpSp>
        <p:nvGrpSpPr>
          <p:cNvPr id="22" name="Group 21"/>
          <p:cNvGrpSpPr/>
          <p:nvPr/>
        </p:nvGrpSpPr>
        <p:grpSpPr>
          <a:xfrm>
            <a:off x="4928573" y="147208"/>
            <a:ext cx="4152714" cy="2060054"/>
            <a:chOff x="362384" y="1801180"/>
            <a:chExt cx="8483744" cy="4582818"/>
          </a:xfrm>
        </p:grpSpPr>
        <p:pic>
          <p:nvPicPr>
            <p:cNvPr id="23" name="Picture 2"/>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r="44006"/>
            <a:stretch/>
          </p:blipFill>
          <p:spPr bwMode="auto">
            <a:xfrm>
              <a:off x="4572000" y="3940682"/>
              <a:ext cx="4274128" cy="1256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4" name="TextBox 23"/>
                <p:cNvSpPr txBox="1"/>
                <p:nvPr/>
              </p:nvSpPr>
              <p:spPr>
                <a:xfrm>
                  <a:off x="1254773" y="1801180"/>
                  <a:ext cx="3469627" cy="821620"/>
                </a:xfrm>
                <a:prstGeom prst="rect">
                  <a:avLst/>
                </a:prstGeom>
                <a:noFill/>
              </p:spPr>
              <p:txBody>
                <a:bodyPr wrap="none" rtlCol="0">
                  <a:spAutoFit/>
                </a:bodyPr>
                <a:lstStyle/>
                <a:p>
                  <a:r>
                    <a:rPr lang="en-US" dirty="0" smtClean="0">
                      <a:solidFill>
                        <a:schemeClr val="bg1"/>
                      </a:solidFill>
                    </a:rPr>
                    <a:t>HOL formula </a:t>
                  </a:r>
                  <a14:m>
                    <m:oMath xmlns:m="http://schemas.openxmlformats.org/officeDocument/2006/math">
                      <m:r>
                        <a:rPr lang="en-US" i="1">
                          <a:solidFill>
                            <a:schemeClr val="bg1"/>
                          </a:solidFill>
                          <a:latin typeface="Cambria Math"/>
                        </a:rPr>
                        <m:t>𝐹</m:t>
                      </m:r>
                    </m:oMath>
                  </a14:m>
                  <a:endParaRPr lang="en-US" dirty="0" smtClean="0">
                    <a:solidFill>
                      <a:schemeClr val="bg1"/>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254773" y="1801180"/>
                  <a:ext cx="3469627" cy="821620"/>
                </a:xfrm>
                <a:prstGeom prst="rect">
                  <a:avLst/>
                </a:prstGeom>
                <a:blipFill rotWithShape="1">
                  <a:blip r:embed="rId8"/>
                  <a:stretch>
                    <a:fillRect l="-2867" t="-8197" b="-24590"/>
                  </a:stretch>
                </a:blipFill>
              </p:spPr>
              <p:txBody>
                <a:bodyPr/>
                <a:lstStyle/>
                <a:p>
                  <a:r>
                    <a:rPr lang="en-US">
                      <a:noFill/>
                    </a:rPr>
                    <a:t> </a:t>
                  </a:r>
                </a:p>
              </p:txBody>
            </p:sp>
          </mc:Fallback>
        </mc:AlternateContent>
        <p:sp>
          <p:nvSpPr>
            <p:cNvPr id="25" name="Down Arrow 24"/>
            <p:cNvSpPr/>
            <p:nvPr/>
          </p:nvSpPr>
          <p:spPr bwMode="auto">
            <a:xfrm>
              <a:off x="2733328" y="2622800"/>
              <a:ext cx="297225" cy="481617"/>
            </a:xfrm>
            <a:prstGeom prst="downArrow">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AlternateContent xmlns:mc="http://schemas.openxmlformats.org/markup-compatibility/2006" xmlns:a14="http://schemas.microsoft.com/office/drawing/2010/main">
          <mc:Choice Requires="a14">
            <p:sp>
              <p:nvSpPr>
                <p:cNvPr id="26" name="Rounded Rectangle 25"/>
                <p:cNvSpPr/>
                <p:nvPr/>
              </p:nvSpPr>
              <p:spPr bwMode="auto">
                <a:xfrm>
                  <a:off x="1738940" y="3104416"/>
                  <a:ext cx="2348948" cy="1003757"/>
                </a:xfrm>
                <a:prstGeom prst="round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400" b="0" u="none" strike="noStrike" cap="none" normalizeH="0" baseline="0" dirty="0" smtClean="0">
                      <a:solidFill>
                        <a:schemeClr val="tx1"/>
                      </a:solidFill>
                      <a:effectLst>
                        <a:outerShdw blurRad="38100" dist="38100" dir="2700000" algn="tl">
                          <a:srgbClr val="000000">
                            <a:alpha val="43137"/>
                          </a:srgbClr>
                        </a:outerShdw>
                      </a:effectLst>
                    </a:rPr>
                    <a:t>Assert </a:t>
                  </a:r>
                  <a14:m>
                    <m:oMath xmlns:m="http://schemas.openxmlformats.org/officeDocument/2006/math">
                      <m:d>
                        <m:dPr>
                          <m:begChr m:val="⟦"/>
                          <m:endChr m:val="⟧"/>
                          <m:ctrlP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ctrlPr>
                        </m:dPr>
                        <m:e>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e>
                      </m:d>
                    </m:oMath>
                  </a14:m>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Choice>
          <mc:Fallback xmlns="">
            <p:sp>
              <p:nvSpPr>
                <p:cNvPr id="26" name="Rounded Rectangle 25"/>
                <p:cNvSpPr>
                  <a:spLocks noRot="1" noChangeAspect="1" noMove="1" noResize="1" noEditPoints="1" noAdjustHandles="1" noChangeArrowheads="1" noChangeShapeType="1" noTextEdit="1"/>
                </p:cNvSpPr>
                <p:nvPr/>
              </p:nvSpPr>
              <p:spPr bwMode="auto">
                <a:xfrm>
                  <a:off x="1738940" y="3104416"/>
                  <a:ext cx="2348948" cy="1003757"/>
                </a:xfrm>
                <a:prstGeom prst="roundRect">
                  <a:avLst/>
                </a:prstGeom>
                <a:blipFill rotWithShape="1">
                  <a:blip r:embed="rId9"/>
                  <a:stretch>
                    <a:fillRect/>
                  </a:stretch>
                </a:blipFill>
                <a:ln>
                  <a:headEnd type="none" w="med" len="med"/>
                  <a:tailEnd type="none" w="med" len="med"/>
                </a:ln>
              </p:spPr>
              <p:txBody>
                <a:bodyPr/>
                <a:lstStyle/>
                <a:p>
                  <a:r>
                    <a:rPr lang="en-US">
                      <a:noFill/>
                    </a:rPr>
                    <a:t> </a:t>
                  </a:r>
                </a:p>
              </p:txBody>
            </p:sp>
          </mc:Fallback>
        </mc:AlternateContent>
        <p:sp>
          <p:nvSpPr>
            <p:cNvPr id="27" name="Down Arrow 26"/>
            <p:cNvSpPr/>
            <p:nvPr/>
          </p:nvSpPr>
          <p:spPr bwMode="auto">
            <a:xfrm>
              <a:off x="2729540" y="4108174"/>
              <a:ext cx="301012" cy="926068"/>
            </a:xfrm>
            <a:prstGeom prst="downArrow">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1705572" y="5034242"/>
              <a:ext cx="2348948" cy="1003757"/>
            </a:xfrm>
            <a:prstGeom prst="round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400" b="0" u="none" strike="noStrike" cap="none" normalizeH="0" baseline="0" dirty="0" smtClean="0">
                  <a:solidFill>
                    <a:schemeClr val="tx1"/>
                  </a:solidFill>
                  <a:effectLst>
                    <a:outerShdw blurRad="38100" dist="38100" dir="2700000" algn="tl">
                      <a:srgbClr val="000000">
                        <a:alpha val="43137"/>
                      </a:srgbClr>
                    </a:outerShdw>
                  </a:effectLst>
                </a:rPr>
                <a:t>Check SAT</a:t>
              </a:r>
              <a:endParaRPr kumimoji="0" lang="en-US" sz="1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Down Arrow 28"/>
            <p:cNvSpPr/>
            <p:nvPr/>
          </p:nvSpPr>
          <p:spPr bwMode="auto">
            <a:xfrm rot="16200000">
              <a:off x="4653373" y="4768946"/>
              <a:ext cx="304801" cy="1534347"/>
            </a:xfrm>
            <a:prstGeom prst="downArrow">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Rounded Rectangle 29"/>
            <p:cNvSpPr/>
            <p:nvPr/>
          </p:nvSpPr>
          <p:spPr bwMode="auto">
            <a:xfrm>
              <a:off x="5562600" y="5029200"/>
              <a:ext cx="2348948" cy="100375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400" dirty="0">
                  <a:solidFill>
                    <a:schemeClr val="tx1"/>
                  </a:solidFill>
                  <a:effectLst>
                    <a:outerShdw blurRad="38100" dist="38100" dir="2700000" algn="tl">
                      <a:srgbClr val="000000">
                        <a:alpha val="43137"/>
                      </a:srgbClr>
                    </a:outerShdw>
                  </a:effectLst>
                </a:rPr>
                <a:t>I</a:t>
              </a:r>
              <a:r>
                <a:rPr lang="en-US" sz="1400" dirty="0" smtClean="0">
                  <a:solidFill>
                    <a:schemeClr val="tx1"/>
                  </a:solidFill>
                  <a:effectLst>
                    <a:outerShdw blurRad="38100" dist="38100" dir="2700000" algn="tl">
                      <a:srgbClr val="000000">
                        <a:alpha val="43137"/>
                      </a:srgbClr>
                    </a:outerShdw>
                  </a:effectLst>
                </a:rPr>
                <a:t>nstantiate</a:t>
              </a:r>
              <a:endParaRPr kumimoji="0" lang="en-US" sz="1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1" name="Down Arrow 30"/>
            <p:cNvSpPr/>
            <p:nvPr/>
          </p:nvSpPr>
          <p:spPr bwMode="auto">
            <a:xfrm rot="10800000">
              <a:off x="6553201" y="4108171"/>
              <a:ext cx="304800" cy="921028"/>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2" name="Down Arrow 31"/>
            <p:cNvSpPr/>
            <p:nvPr/>
          </p:nvSpPr>
          <p:spPr bwMode="auto">
            <a:xfrm rot="5400000">
              <a:off x="4571999" y="2920495"/>
              <a:ext cx="304801" cy="137160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3" name="Down Arrow 32"/>
            <p:cNvSpPr/>
            <p:nvPr/>
          </p:nvSpPr>
          <p:spPr bwMode="auto">
            <a:xfrm rot="5400000">
              <a:off x="1136170" y="5112230"/>
              <a:ext cx="304800" cy="900740"/>
            </a:xfrm>
            <a:prstGeom prst="downArrow">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4" name="TextBox 33"/>
            <p:cNvSpPr txBox="1"/>
            <p:nvPr/>
          </p:nvSpPr>
          <p:spPr>
            <a:xfrm>
              <a:off x="4087889" y="5686911"/>
              <a:ext cx="1478020" cy="632718"/>
            </a:xfrm>
            <a:prstGeom prst="rect">
              <a:avLst/>
            </a:prstGeom>
            <a:noFill/>
          </p:spPr>
          <p:txBody>
            <a:bodyPr wrap="none" rtlCol="0">
              <a:spAutoFit/>
            </a:bodyPr>
            <a:lstStyle/>
            <a:p>
              <a:r>
                <a:rPr lang="en-US" dirty="0" smtClean="0">
                  <a:solidFill>
                    <a:schemeClr val="bg1"/>
                  </a:solidFill>
                </a:rPr>
                <a:t>Model</a:t>
              </a:r>
            </a:p>
          </p:txBody>
        </p:sp>
        <p:sp>
          <p:nvSpPr>
            <p:cNvPr id="35" name="TextBox 34"/>
            <p:cNvSpPr txBox="1"/>
            <p:nvPr/>
          </p:nvSpPr>
          <p:spPr>
            <a:xfrm>
              <a:off x="362384" y="5698553"/>
              <a:ext cx="1553786" cy="685445"/>
            </a:xfrm>
            <a:prstGeom prst="rect">
              <a:avLst/>
            </a:prstGeom>
            <a:noFill/>
          </p:spPr>
          <p:txBody>
            <a:bodyPr wrap="none" rtlCol="0">
              <a:spAutoFit/>
            </a:bodyPr>
            <a:lstStyle/>
            <a:p>
              <a:r>
                <a:rPr lang="en-US" sz="2000" dirty="0" err="1" smtClean="0">
                  <a:solidFill>
                    <a:schemeClr val="bg1"/>
                  </a:solidFill>
                </a:rPr>
                <a:t>Unsat</a:t>
              </a:r>
              <a:endParaRPr lang="en-US" sz="2000" dirty="0" smtClean="0">
                <a:solidFill>
                  <a:schemeClr val="bg1"/>
                </a:solidFill>
              </a:endParaRPr>
            </a:p>
          </p:txBody>
        </p:sp>
        <mc:AlternateContent xmlns:mc="http://schemas.openxmlformats.org/markup-compatibility/2006" xmlns:a14="http://schemas.microsoft.com/office/drawing/2010/main">
          <mc:Choice Requires="a14">
            <p:sp>
              <p:nvSpPr>
                <p:cNvPr id="36" name="Rounded Rectangle 35"/>
                <p:cNvSpPr/>
                <p:nvPr/>
              </p:nvSpPr>
              <p:spPr bwMode="auto">
                <a:xfrm>
                  <a:off x="5378049" y="3104418"/>
                  <a:ext cx="2743201" cy="100375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m:t>
                        </m:r>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m:t>
                        </m:r>
                        <m:sSub>
                          <m:sSubPr>
                            <m:ctrlP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ctrlPr>
                          </m:sSubPr>
                          <m:e>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𝐹</m:t>
                            </m:r>
                          </m:e>
                          <m:sub>
                            <m:r>
                              <a:rPr kumimoji="0" lang="en-US" sz="1400" b="0" i="1" u="none" strike="noStrike" cap="none" normalizeH="0" baseline="0" smtClean="0">
                                <a:solidFill>
                                  <a:schemeClr val="tx1"/>
                                </a:solidFill>
                                <a:effectLst>
                                  <a:outerShdw blurRad="38100" dist="38100" dir="2700000" algn="tl">
                                    <a:srgbClr val="000000">
                                      <a:alpha val="43137"/>
                                    </a:srgbClr>
                                  </a:outerShdw>
                                </a:effectLst>
                                <a:latin typeface="Cambria Math"/>
                              </a:rPr>
                              <m:t>𝐼𝑛𝑠𝑡</m:t>
                            </m:r>
                          </m:sub>
                        </m:sSub>
                      </m:oMath>
                    </m:oMathPara>
                  </a14:m>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Choice>
          <mc:Fallback xmlns="">
            <p:sp>
              <p:nvSpPr>
                <p:cNvPr id="36" name="Rounded Rectangle 35"/>
                <p:cNvSpPr>
                  <a:spLocks noRot="1" noChangeAspect="1" noMove="1" noResize="1" noEditPoints="1" noAdjustHandles="1" noChangeArrowheads="1" noChangeShapeType="1" noTextEdit="1"/>
                </p:cNvSpPr>
                <p:nvPr/>
              </p:nvSpPr>
              <p:spPr bwMode="auto">
                <a:xfrm>
                  <a:off x="5378049" y="3104418"/>
                  <a:ext cx="2743201" cy="1003757"/>
                </a:xfrm>
                <a:prstGeom prst="roundRect">
                  <a:avLst/>
                </a:prstGeom>
                <a:blipFill rotWithShape="1">
                  <a:blip r:embed="rId10"/>
                  <a:stretch>
                    <a:fillRect/>
                  </a:stretch>
                </a:blipFill>
                <a:ln>
                  <a:headEnd type="none" w="med" len="med"/>
                  <a:tailEnd type="none" w="med" len="med"/>
                </a:ln>
              </p:spPr>
              <p:txBody>
                <a:bodyPr/>
                <a:lstStyle/>
                <a:p>
                  <a:r>
                    <a:rPr lang="en-US">
                      <a:noFill/>
                    </a:rPr>
                    <a:t> </a:t>
                  </a:r>
                </a:p>
              </p:txBody>
            </p:sp>
          </mc:Fallback>
        </mc:AlternateContent>
      </p:grpSp>
    </p:spTree>
    <p:extLst>
      <p:ext uri="{BB962C8B-B14F-4D97-AF65-F5344CB8AC3E}">
        <p14:creationId xmlns:p14="http://schemas.microsoft.com/office/powerpoint/2010/main" val="283663585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533400" y="1524000"/>
            <a:ext cx="8382000" cy="4542782"/>
          </a:xfrm>
        </p:spPr>
        <p:txBody>
          <a:bodyPr/>
          <a:lstStyle/>
          <a:p>
            <a:pPr marL="376238" lvl="1" indent="0">
              <a:buNone/>
            </a:pPr>
            <a:r>
              <a:rPr lang="en-US" sz="3200" b="1" dirty="0" smtClean="0"/>
              <a:t>We surveyed three methods for adding new theories (logics) to Z3:</a:t>
            </a:r>
          </a:p>
          <a:p>
            <a:pPr marL="376238" lvl="1" indent="0">
              <a:buNone/>
            </a:pPr>
            <a:endParaRPr lang="en-US" sz="3200" b="1" dirty="0"/>
          </a:p>
          <a:p>
            <a:pPr lvl="1">
              <a:buFontTx/>
              <a:buChar char="-"/>
            </a:pPr>
            <a:r>
              <a:rPr lang="en-US" sz="2400" b="1" dirty="0" smtClean="0"/>
              <a:t>As 1</a:t>
            </a:r>
            <a:r>
              <a:rPr lang="en-US" sz="2400" b="1" baseline="30000" dirty="0" smtClean="0"/>
              <a:t>st</a:t>
            </a:r>
            <a:r>
              <a:rPr lang="en-US" sz="2400" b="1" dirty="0" smtClean="0"/>
              <a:t> class Theory Solver</a:t>
            </a:r>
          </a:p>
          <a:p>
            <a:pPr lvl="1">
              <a:buFontTx/>
              <a:buChar char="-"/>
            </a:pPr>
            <a:endParaRPr lang="en-US" sz="2400" b="1" dirty="0"/>
          </a:p>
          <a:p>
            <a:pPr lvl="1">
              <a:buFontTx/>
              <a:buChar char="-"/>
            </a:pPr>
            <a:r>
              <a:rPr lang="en-US" sz="2400" b="1" dirty="0" smtClean="0"/>
              <a:t>Eager reduction: embed theory in Z3</a:t>
            </a:r>
          </a:p>
          <a:p>
            <a:pPr lvl="1">
              <a:buFontTx/>
              <a:buChar char="-"/>
            </a:pPr>
            <a:endParaRPr lang="en-US" sz="2400" b="1" dirty="0"/>
          </a:p>
          <a:p>
            <a:pPr lvl="1">
              <a:buFontTx/>
              <a:buChar char="-"/>
            </a:pPr>
            <a:r>
              <a:rPr lang="en-US" sz="2400" b="1" dirty="0" smtClean="0"/>
              <a:t>Lazy reduction: add facts on demand</a:t>
            </a:r>
          </a:p>
          <a:p>
            <a:pPr marL="376238" lvl="1" indent="0">
              <a:buNone/>
            </a:pPr>
            <a:endParaRPr lang="en-US" sz="3200" b="1" dirty="0"/>
          </a:p>
          <a:p>
            <a:pPr marL="376238" lvl="1" indent="0">
              <a:buNone/>
            </a:pPr>
            <a:r>
              <a:rPr lang="en-US" sz="3200" b="1" dirty="0" smtClean="0"/>
              <a:t>Choose one that fits your theory!</a:t>
            </a:r>
          </a:p>
        </p:txBody>
      </p:sp>
    </p:spTree>
    <p:extLst>
      <p:ext uri="{BB962C8B-B14F-4D97-AF65-F5344CB8AC3E}">
        <p14:creationId xmlns:p14="http://schemas.microsoft.com/office/powerpoint/2010/main" val="317159883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1000" y="1412875"/>
            <a:ext cx="8382000" cy="4418133"/>
          </a:xfrm>
        </p:spPr>
        <p:txBody>
          <a:bodyPr/>
          <a:lstStyle/>
          <a:p>
            <a:pPr marL="0" indent="0">
              <a:buNone/>
            </a:pPr>
            <a:r>
              <a:rPr lang="en-US" dirty="0" smtClean="0"/>
              <a:t>[</a:t>
            </a:r>
            <a:r>
              <a:rPr lang="en-US" dirty="0" err="1">
                <a:hlinkClick r:id="rId2" action="ppaction://hlinkfile"/>
              </a:rPr>
              <a:t>Zvonimir</a:t>
            </a:r>
            <a:r>
              <a:rPr lang="en-US" dirty="0">
                <a:hlinkClick r:id="rId2" action="ppaction://hlinkfile"/>
              </a:rPr>
              <a:t> </a:t>
            </a:r>
            <a:r>
              <a:rPr lang="en-US" dirty="0" err="1">
                <a:hlinkClick r:id="rId2" action="ppaction://hlinkfile"/>
              </a:rPr>
              <a:t>Rakamaric</a:t>
            </a:r>
            <a:r>
              <a:rPr lang="en-US" dirty="0"/>
              <a:t>, Roberto </a:t>
            </a:r>
            <a:r>
              <a:rPr lang="en-US" dirty="0" err="1"/>
              <a:t>Bruttomesso</a:t>
            </a:r>
            <a:r>
              <a:rPr lang="en-US" dirty="0"/>
              <a:t>, </a:t>
            </a:r>
            <a:r>
              <a:rPr lang="en-US" dirty="0">
                <a:hlinkClick r:id="rId3" action="ppaction://hlinkfile"/>
              </a:rPr>
              <a:t>Alan J. Hu</a:t>
            </a:r>
            <a:r>
              <a:rPr lang="en-US" dirty="0"/>
              <a:t>, </a:t>
            </a:r>
            <a:r>
              <a:rPr lang="en-US" dirty="0">
                <a:hlinkClick r:id="rId4" action="ppaction://hlinkfile"/>
              </a:rPr>
              <a:t>Alessandro </a:t>
            </a:r>
            <a:r>
              <a:rPr lang="en-US" dirty="0" err="1">
                <a:hlinkClick r:id="rId4" action="ppaction://hlinkfile"/>
              </a:rPr>
              <a:t>Cimatti</a:t>
            </a:r>
            <a:r>
              <a:rPr lang="en-US" dirty="0"/>
              <a:t>: Verifying Heap-Manipulating Programs in an SMT Framework. </a:t>
            </a:r>
            <a:r>
              <a:rPr lang="en-US" dirty="0">
                <a:hlinkClick r:id="rId5" action="ppaction://hlinkfile"/>
              </a:rPr>
              <a:t>ATVA 2007</a:t>
            </a:r>
            <a:r>
              <a:rPr lang="en-US" dirty="0"/>
              <a:t>: </a:t>
            </a:r>
            <a:r>
              <a:rPr lang="en-US" dirty="0" smtClean="0"/>
              <a:t>237-252]</a:t>
            </a:r>
          </a:p>
          <a:p>
            <a:pPr marL="0" indent="0">
              <a:buNone/>
            </a:pPr>
            <a:endParaRPr lang="en-US" dirty="0"/>
          </a:p>
          <a:p>
            <a:pPr marL="0" indent="0">
              <a:buNone/>
            </a:pPr>
            <a:r>
              <a:rPr lang="en-US" dirty="0"/>
              <a:t>[Stan Rosenberg, </a:t>
            </a:r>
            <a:r>
              <a:rPr lang="en-US" dirty="0" err="1"/>
              <a:t>Anindya</a:t>
            </a:r>
            <a:r>
              <a:rPr lang="en-US" dirty="0"/>
              <a:t> Banerjee and David </a:t>
            </a:r>
            <a:r>
              <a:rPr lang="en-US" dirty="0" err="1"/>
              <a:t>Naumann</a:t>
            </a:r>
            <a:r>
              <a:rPr lang="en-US" dirty="0"/>
              <a:t>. </a:t>
            </a:r>
            <a:r>
              <a:rPr lang="en-US" dirty="0">
                <a:hlinkClick r:id="rId6" action="ppaction://hlinkfile"/>
              </a:rPr>
              <a:t>Decision Procedures for Region </a:t>
            </a:r>
            <a:r>
              <a:rPr lang="en-US" dirty="0" smtClean="0">
                <a:hlinkClick r:id="rId6" action="ppaction://hlinkfile"/>
              </a:rPr>
              <a:t>Logic</a:t>
            </a:r>
            <a:r>
              <a:rPr lang="en-US" dirty="0" smtClean="0"/>
              <a:t>. VMCAI 2012]</a:t>
            </a:r>
          </a:p>
          <a:p>
            <a:pPr marL="0" indent="0">
              <a:buNone/>
            </a:pPr>
            <a:endParaRPr lang="en-US" dirty="0"/>
          </a:p>
        </p:txBody>
      </p:sp>
    </p:spTree>
    <p:extLst>
      <p:ext uri="{BB962C8B-B14F-4D97-AF65-F5344CB8AC3E}">
        <p14:creationId xmlns:p14="http://schemas.microsoft.com/office/powerpoint/2010/main" val="3019859338"/>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Theories vs. Problem Classes</a:t>
            </a:r>
            <a:endParaRPr lang="en-US" dirty="0"/>
          </a:p>
        </p:txBody>
      </p:sp>
      <p:sp>
        <p:nvSpPr>
          <p:cNvPr id="3" name="Content Placeholder 2"/>
          <p:cNvSpPr>
            <a:spLocks noGrp="1"/>
          </p:cNvSpPr>
          <p:nvPr>
            <p:ph idx="1"/>
          </p:nvPr>
        </p:nvSpPr>
        <p:spPr>
          <a:xfrm>
            <a:off x="381000" y="2133600"/>
            <a:ext cx="8382000" cy="3961084"/>
          </a:xfrm>
        </p:spPr>
        <p:txBody>
          <a:bodyPr/>
          <a:lstStyle/>
          <a:p>
            <a:pPr marL="0" indent="0">
              <a:buNone/>
            </a:pPr>
            <a:r>
              <a:rPr lang="en-US" dirty="0" smtClean="0"/>
              <a:t>Applications often generate problems with particular characteristics (many ground clauses/bit-vectors + predicates/arithmetic + </a:t>
            </a:r>
            <a:r>
              <a:rPr lang="en-US" dirty="0" err="1" smtClean="0"/>
              <a:t>transendentals</a:t>
            </a:r>
            <a:r>
              <a:rPr lang="en-US" dirty="0" smtClean="0"/>
              <a:t>/..)</a:t>
            </a:r>
          </a:p>
          <a:p>
            <a:endParaRPr lang="en-US" dirty="0"/>
          </a:p>
          <a:p>
            <a:pPr marL="0" indent="0">
              <a:buNone/>
            </a:pPr>
            <a:r>
              <a:rPr lang="en-US" dirty="0" smtClean="0"/>
              <a:t>New Z3 feature by de Moura &amp; </a:t>
            </a:r>
            <a:r>
              <a:rPr lang="en-US" dirty="0" err="1" smtClean="0"/>
              <a:t>Passmore</a:t>
            </a:r>
            <a:r>
              <a:rPr lang="en-US" dirty="0" smtClean="0"/>
              <a:t>:</a:t>
            </a:r>
          </a:p>
          <a:p>
            <a:pPr lvl="1"/>
            <a:r>
              <a:rPr lang="en-US" dirty="0" smtClean="0"/>
              <a:t>Compose strategies using tactical interface.</a:t>
            </a:r>
          </a:p>
          <a:p>
            <a:pPr lvl="1"/>
            <a:endParaRPr lang="en-US" dirty="0"/>
          </a:p>
        </p:txBody>
      </p:sp>
    </p:spTree>
    <p:extLst>
      <p:ext uri="{BB962C8B-B14F-4D97-AF65-F5344CB8AC3E}">
        <p14:creationId xmlns:p14="http://schemas.microsoft.com/office/powerpoint/2010/main" val="272943853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52400" y="3535271"/>
            <a:ext cx="8991600" cy="2299091"/>
          </a:xfrm>
        </p:spPr>
        <p:txBody>
          <a:bodyPr/>
          <a:lstStyle/>
          <a:p>
            <a:r>
              <a:rPr lang="en-US" dirty="0" smtClean="0"/>
              <a:t>SMT</a:t>
            </a:r>
          </a:p>
          <a:p>
            <a:r>
              <a:rPr lang="en-US" sz="5400" dirty="0" smtClean="0">
                <a:solidFill>
                  <a:srgbClr val="00B0F0"/>
                </a:solidFill>
              </a:rPr>
              <a:t>What and Why</a:t>
            </a:r>
            <a:endParaRPr lang="en-US" sz="5400" dirty="0">
              <a:solidFill>
                <a:srgbClr val="00B0F0"/>
              </a:solidFill>
            </a:endParaRPr>
          </a:p>
        </p:txBody>
      </p:sp>
      <p:grpSp>
        <p:nvGrpSpPr>
          <p:cNvPr id="3" name="Group 2"/>
          <p:cNvGrpSpPr/>
          <p:nvPr/>
        </p:nvGrpSpPr>
        <p:grpSpPr>
          <a:xfrm>
            <a:off x="0" y="4817741"/>
            <a:ext cx="3412435" cy="2040259"/>
            <a:chOff x="3200400" y="2133600"/>
            <a:chExt cx="4432852" cy="2816087"/>
          </a:xfrm>
        </p:grpSpPr>
        <p:sp>
          <p:nvSpPr>
            <p:cNvPr id="4" name="Rectangle 3"/>
            <p:cNvSpPr/>
            <p:nvPr/>
          </p:nvSpPr>
          <p:spPr bwMode="auto">
            <a:xfrm>
              <a:off x="32004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Intro</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Rectangle 4"/>
            <p:cNvSpPr/>
            <p:nvPr/>
          </p:nvSpPr>
          <p:spPr bwMode="auto">
            <a:xfrm>
              <a:off x="3200400" y="3120887"/>
              <a:ext cx="2057400" cy="838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SMT?</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ectangle 6"/>
            <p:cNvSpPr/>
            <p:nvPr/>
          </p:nvSpPr>
          <p:spPr bwMode="auto">
            <a:xfrm>
              <a:off x="3200400" y="41114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Z3?</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ectangle 7"/>
            <p:cNvSpPr/>
            <p:nvPr/>
          </p:nvSpPr>
          <p:spPr bwMode="auto">
            <a:xfrm>
              <a:off x="5562600" y="41114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Theory Solver</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5575852" y="3120887"/>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Eager 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562600" y="2133600"/>
              <a:ext cx="2057400" cy="8382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Lazy</a:t>
              </a:r>
            </a:p>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Reduction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Down Arrow 10"/>
            <p:cNvSpPr/>
            <p:nvPr/>
          </p:nvSpPr>
          <p:spPr bwMode="auto">
            <a:xfrm>
              <a:off x="4038600" y="29718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Down Arrow 11"/>
            <p:cNvSpPr/>
            <p:nvPr/>
          </p:nvSpPr>
          <p:spPr bwMode="auto">
            <a:xfrm>
              <a:off x="4068417" y="3977308"/>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Down Arrow 12"/>
            <p:cNvSpPr/>
            <p:nvPr/>
          </p:nvSpPr>
          <p:spPr bwMode="auto">
            <a:xfrm rot="10800000">
              <a:off x="6375952" y="3962400"/>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Down Arrow 13"/>
            <p:cNvSpPr/>
            <p:nvPr/>
          </p:nvSpPr>
          <p:spPr bwMode="auto">
            <a:xfrm rot="10800000">
              <a:off x="6375952" y="2971799"/>
              <a:ext cx="457200" cy="14908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Down Arrow 14"/>
            <p:cNvSpPr/>
            <p:nvPr/>
          </p:nvSpPr>
          <p:spPr bwMode="auto">
            <a:xfrm rot="16200000">
              <a:off x="5187398" y="4372389"/>
              <a:ext cx="457200" cy="316396"/>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grpSp>
    </p:spTree>
    <p:extLst>
      <p:ext uri="{BB962C8B-B14F-4D97-AF65-F5344CB8AC3E}">
        <p14:creationId xmlns:p14="http://schemas.microsoft.com/office/powerpoint/2010/main" val="20069338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609398"/>
          </a:xfrm>
        </p:spPr>
        <p:txBody>
          <a:bodyPr/>
          <a:lstStyle/>
          <a:p>
            <a:r>
              <a:rPr lang="en-US" sz="4400" dirty="0" smtClean="0"/>
              <a:t>Satisfiability Modulo Theories (SMT)</a:t>
            </a:r>
            <a:endParaRPr sz="4400" spc="-167" dirty="0">
              <a:solidFill>
                <a:schemeClr val="accent1"/>
              </a:solidFill>
              <a:effectLst>
                <a:outerShdw blurRad="50800" dist="38100" dir="2700000" algn="tl" rotWithShape="0">
                  <a:prstClr val="black">
                    <a:alpha val="61000"/>
                  </a:prstClr>
                </a:outerShdw>
              </a:effectLst>
            </a:endParaRPr>
          </a:p>
        </p:txBody>
      </p:sp>
      <p:sp>
        <p:nvSpPr>
          <p:cNvPr id="5" name="Text Placeholder 2"/>
          <p:cNvSpPr txBox="1">
            <a:spLocks/>
          </p:cNvSpPr>
          <p:nvPr/>
        </p:nvSpPr>
        <p:spPr>
          <a:xfrm>
            <a:off x="1207539" y="2774173"/>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b="1" dirty="0" smtClean="0">
                <a:solidFill>
                  <a:srgbClr val="FF0000"/>
                </a:solidFill>
                <a:latin typeface="Calibri" pitchFamily="34" charset="0"/>
                <a:sym typeface="Symbol"/>
              </a:rPr>
              <a:t>Is formula </a:t>
            </a:r>
            <a:r>
              <a:rPr lang="en-US" sz="4400" b="1" i="1" dirty="0" smtClean="0">
                <a:solidFill>
                  <a:srgbClr val="FF0000"/>
                </a:solidFill>
                <a:latin typeface="Calibri" pitchFamily="34" charset="0"/>
                <a:sym typeface="Symbol"/>
              </a:rPr>
              <a:t></a:t>
            </a:r>
            <a:r>
              <a:rPr lang="en-US" sz="4400" b="1" dirty="0" smtClean="0">
                <a:solidFill>
                  <a:srgbClr val="FF0000"/>
                </a:solidFill>
                <a:latin typeface="Calibri" pitchFamily="34" charset="0"/>
                <a:sym typeface="Symbol"/>
              </a:rPr>
              <a:t>  </a:t>
            </a:r>
            <a:r>
              <a:rPr lang="en-US" sz="4400" b="1" dirty="0" err="1" smtClean="0">
                <a:solidFill>
                  <a:srgbClr val="FF0000"/>
                </a:solidFill>
                <a:latin typeface="Calibri" pitchFamily="34" charset="0"/>
                <a:sym typeface="Symbol"/>
              </a:rPr>
              <a:t>satisfiable</a:t>
            </a:r>
            <a:r>
              <a:rPr lang="en-US" sz="4400" b="1" dirty="0" smtClean="0">
                <a:solidFill>
                  <a:srgbClr val="FF0000"/>
                </a:solidFill>
                <a:latin typeface="Calibri" pitchFamily="34" charset="0"/>
                <a:sym typeface="Symbol"/>
              </a:rPr>
              <a:t> modulo theory </a:t>
            </a:r>
            <a:r>
              <a:rPr lang="en-US" sz="4400" b="1" i="1" dirty="0" smtClean="0">
                <a:solidFill>
                  <a:srgbClr val="FF0000"/>
                </a:solidFill>
                <a:latin typeface="Calibri" pitchFamily="34" charset="0"/>
                <a:sym typeface="Symbol"/>
              </a:rPr>
              <a:t>T </a:t>
            </a:r>
            <a:r>
              <a:rPr lang="en-US" sz="4400" b="1" dirty="0" smtClean="0">
                <a:solidFill>
                  <a:srgbClr val="FF0000"/>
                </a:solidFill>
                <a:latin typeface="Calibri" pitchFamily="34" charset="0"/>
                <a:sym typeface="Symbol"/>
              </a:rPr>
              <a:t>? </a:t>
            </a:r>
          </a:p>
        </p:txBody>
      </p:sp>
      <p:sp>
        <p:nvSpPr>
          <p:cNvPr id="8" name="Rectangular Callout 7"/>
          <p:cNvSpPr/>
          <p:nvPr/>
        </p:nvSpPr>
        <p:spPr bwMode="auto">
          <a:xfrm>
            <a:off x="3838470" y="4401177"/>
            <a:ext cx="4863402" cy="1587640"/>
          </a:xfrm>
          <a:prstGeom prst="wedgeRectCallout">
            <a:avLst>
              <a:gd name="adj1" fmla="val -9250"/>
              <a:gd name="adj2" fmla="val -748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SMT solvers have specialized algorithms for </a:t>
            </a:r>
            <a:r>
              <a:rPr lang="en-US" sz="2800" i="1" dirty="0" smtClean="0">
                <a:solidFill>
                  <a:schemeClr val="bg1"/>
                </a:solidFill>
                <a:latin typeface="Segoe" pitchFamily="34" charset="0"/>
              </a:rPr>
              <a:t>T</a:t>
            </a:r>
            <a:endParaRPr kumimoji="0" lang="en-US" sz="2800" b="0" i="1" u="none" strike="noStrike" cap="none" normalizeH="0" baseline="0" dirty="0" smtClean="0">
              <a:solidFill>
                <a:schemeClr val="bg1"/>
              </a:solidFill>
              <a:latin typeface="Segoe" pitchFamily="34" charset="0"/>
            </a:endParaRPr>
          </a:p>
        </p:txBody>
      </p:sp>
    </p:spTree>
    <p:custDataLst>
      <p:tags r:id="rId1"/>
    </p:custDataLst>
    <p:extLst>
      <p:ext uri="{BB962C8B-B14F-4D97-AF65-F5344CB8AC3E}">
        <p14:creationId xmlns:p14="http://schemas.microsoft.com/office/powerpoint/2010/main" val="1570923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609398"/>
          </a:xfrm>
        </p:spPr>
        <p:txBody>
          <a:bodyPr/>
          <a:lstStyle/>
          <a:p>
            <a:r>
              <a:rPr sz="4400" dirty="0" err="1" smtClean="0"/>
              <a:t>Satisfiability</a:t>
            </a:r>
            <a:r>
              <a:rPr sz="4400" dirty="0" smtClean="0"/>
              <a:t> Modulo Theories (SMT)</a:t>
            </a:r>
            <a:endParaRPr sz="4400" spc="-167" dirty="0">
              <a:solidFill>
                <a:schemeClr val="accent1"/>
              </a:solidFill>
              <a:effectLst>
                <a:outerShdw blurRad="50800" dist="38100" dir="2700000" algn="tl" rotWithShape="0">
                  <a:prstClr val="black">
                    <a:alpha val="61000"/>
                  </a:prstClr>
                </a:outerShdw>
              </a:effectLst>
            </a:endParaRPr>
          </a:p>
        </p:txBody>
      </p:sp>
      <p:sp>
        <p:nvSpPr>
          <p:cNvPr id="8" name="Rectangle 7"/>
          <p:cNvSpPr/>
          <p:nvPr/>
        </p:nvSpPr>
        <p:spPr bwMode="auto">
          <a:xfrm>
            <a:off x="0" y="2265680"/>
            <a:ext cx="1513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7579360" y="2286000"/>
            <a:ext cx="1412240" cy="47752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638800" y="2286000"/>
            <a:ext cx="83820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5151120" y="228600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3200400" y="3429000"/>
            <a:ext cx="2514600" cy="914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6" name="Rectangle 15"/>
          <p:cNvSpPr/>
          <p:nvPr/>
        </p:nvSpPr>
        <p:spPr bwMode="auto">
          <a:xfrm>
            <a:off x="2438400" y="2265680"/>
            <a:ext cx="843280" cy="457200"/>
          </a:xfrm>
          <a:prstGeom prst="rect">
            <a:avLst/>
          </a:prstGeom>
          <a:noFill/>
          <a:ln>
            <a:solidFill>
              <a:schemeClr val="accent4">
                <a:lumMod val="5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bwMode="auto">
          <a:xfrm>
            <a:off x="3505200" y="2265680"/>
            <a:ext cx="843280" cy="457200"/>
          </a:xfrm>
          <a:prstGeom prst="rect">
            <a:avLst/>
          </a:prstGeom>
          <a:noFill/>
          <a:ln>
            <a:solidFill>
              <a:schemeClr val="accent4">
                <a:lumMod val="5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Rectangle 17"/>
          <p:cNvSpPr/>
          <p:nvPr/>
        </p:nvSpPr>
        <p:spPr bwMode="auto">
          <a:xfrm>
            <a:off x="228600" y="3429000"/>
            <a:ext cx="2743200" cy="914400"/>
          </a:xfrm>
          <a:prstGeom prst="rect">
            <a:avLst/>
          </a:prstGeom>
          <a:solidFill>
            <a:schemeClr val="accent4">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Rectangle 19"/>
          <p:cNvSpPr/>
          <p:nvPr/>
        </p:nvSpPr>
        <p:spPr bwMode="auto">
          <a:xfrm>
            <a:off x="7162800" y="2275840"/>
            <a:ext cx="335280" cy="457200"/>
          </a:xfrm>
          <a:prstGeom prst="rect">
            <a:avLst/>
          </a:prstGeom>
          <a:noFill/>
          <a:ln>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Rectangle 20"/>
          <p:cNvSpPr/>
          <p:nvPr/>
        </p:nvSpPr>
        <p:spPr bwMode="auto">
          <a:xfrm>
            <a:off x="1981200" y="2265680"/>
            <a:ext cx="335280" cy="457200"/>
          </a:xfrm>
          <a:prstGeom prst="rect">
            <a:avLst/>
          </a:prstGeom>
          <a:noFill/>
          <a:ln>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Rectangle 22"/>
          <p:cNvSpPr/>
          <p:nvPr/>
        </p:nvSpPr>
        <p:spPr bwMode="auto">
          <a:xfrm>
            <a:off x="5943600" y="3429000"/>
            <a:ext cx="2667000" cy="914400"/>
          </a:xfrm>
          <a:prstGeom prst="rect">
            <a:avLst/>
          </a:prstGeom>
          <a:solidFill>
            <a:srgbClr val="FF0000"/>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tx1"/>
                </a:solidFill>
                <a:effectLst>
                  <a:outerShdw blurRad="38100" dist="38100" dir="2700000" algn="tl">
                    <a:srgbClr val="000000">
                      <a:alpha val="43137"/>
                    </a:srgbClr>
                  </a:outerShdw>
                </a:effectLst>
                <a:latin typeface="Segoe" pitchFamily="34" charset="0"/>
              </a:rPr>
              <a:t>Uninterpreted</a:t>
            </a:r>
            <a:r>
              <a:rPr lang="en-US" sz="2800" dirty="0" smtClean="0">
                <a:solidFill>
                  <a:schemeClr val="tx1"/>
                </a:solidFill>
                <a:effectLst>
                  <a:outerShdw blurRad="38100" dist="38100" dir="2700000" algn="tl">
                    <a:srgbClr val="000000">
                      <a:alpha val="43137"/>
                    </a:srgbClr>
                  </a:outerShdw>
                </a:effectLst>
                <a:latin typeface="Segoe" pitchFamily="34" charset="0"/>
              </a:rPr>
              <a:t> Functions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370840" y="5257802"/>
                <a:ext cx="5344160" cy="646331"/>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𝑠𝑒𝑙𝑒𝑐𝑡</m:t>
                      </m:r>
                      <m:r>
                        <a:rPr lang="en-US" b="0" i="1" smtClean="0">
                          <a:solidFill>
                            <a:schemeClr val="bg1"/>
                          </a:solidFill>
                          <a:latin typeface="Cambria Math"/>
                        </a:rPr>
                        <m:t>(</m:t>
                      </m:r>
                      <m:r>
                        <a:rPr lang="en-US" i="1" smtClean="0">
                          <a:solidFill>
                            <a:schemeClr val="bg1"/>
                          </a:solidFill>
                          <a:latin typeface="Cambria Math"/>
                        </a:rPr>
                        <m:t>𝑠𝑡𝑜𝑟𝑒</m:t>
                      </m:r>
                      <m:d>
                        <m:dPr>
                          <m:ctrlPr>
                            <a:rPr lang="en-US" i="1" smtClean="0">
                              <a:solidFill>
                                <a:schemeClr val="bg1"/>
                              </a:solidFill>
                              <a:latin typeface="Cambria Math"/>
                            </a:rPr>
                          </m:ctrlPr>
                        </m:dPr>
                        <m:e>
                          <m:r>
                            <a:rPr lang="en-US" i="1">
                              <a:solidFill>
                                <a:schemeClr val="bg1"/>
                              </a:solidFill>
                              <a:latin typeface="Cambria Math"/>
                            </a:rPr>
                            <m:t>𝑎</m:t>
                          </m:r>
                          <m:r>
                            <a:rPr lang="en-US" i="1">
                              <a:solidFill>
                                <a:schemeClr val="bg1"/>
                              </a:solidFill>
                              <a:latin typeface="Cambria Math"/>
                            </a:rPr>
                            <m:t>,</m:t>
                          </m:r>
                          <m:r>
                            <a:rPr lang="en-US" i="1">
                              <a:solidFill>
                                <a:schemeClr val="bg1"/>
                              </a:solidFill>
                              <a:latin typeface="Cambria Math"/>
                            </a:rPr>
                            <m:t>𝑖</m:t>
                          </m:r>
                          <m:r>
                            <a:rPr lang="en-US" i="1">
                              <a:solidFill>
                                <a:schemeClr val="bg1"/>
                              </a:solidFill>
                              <a:latin typeface="Cambria Math"/>
                            </a:rPr>
                            <m:t>,</m:t>
                          </m:r>
                          <m:r>
                            <a:rPr lang="en-US" i="1">
                              <a:solidFill>
                                <a:schemeClr val="bg1"/>
                              </a:solidFill>
                              <a:latin typeface="Cambria Math"/>
                            </a:rPr>
                            <m:t>𝑣</m:t>
                          </m:r>
                        </m:e>
                      </m:d>
                      <m:r>
                        <a:rPr lang="en-US" b="0" i="1" smtClean="0">
                          <a:solidFill>
                            <a:schemeClr val="bg1"/>
                          </a:solidFill>
                          <a:latin typeface="Cambria Math"/>
                        </a:rPr>
                        <m:t>,</m:t>
                      </m:r>
                      <m:r>
                        <a:rPr lang="en-US" b="0" i="1" smtClean="0">
                          <a:solidFill>
                            <a:schemeClr val="bg1"/>
                          </a:solidFill>
                          <a:latin typeface="Cambria Math"/>
                        </a:rPr>
                        <m:t>𝑖</m:t>
                      </m:r>
                      <m:r>
                        <a:rPr lang="en-US" b="0" i="1" smtClean="0">
                          <a:solidFill>
                            <a:schemeClr val="bg1"/>
                          </a:solidFill>
                          <a:latin typeface="Cambria Math"/>
                        </a:rPr>
                        <m:t>)=</m:t>
                      </m:r>
                      <m:r>
                        <a:rPr lang="en-US" i="1">
                          <a:solidFill>
                            <a:schemeClr val="bg1"/>
                          </a:solidFill>
                          <a:latin typeface="Cambria Math"/>
                        </a:rPr>
                        <m:t>𝑣</m:t>
                      </m:r>
                    </m:oMath>
                  </m:oMathPara>
                </a14:m>
                <a:endParaRPr lang="en-US"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a:rPr>
                        <m:t>𝑖</m:t>
                      </m:r>
                      <m:r>
                        <a:rPr lang="en-US" i="1">
                          <a:solidFill>
                            <a:schemeClr val="bg1"/>
                          </a:solidFill>
                          <a:latin typeface="Cambria Math"/>
                        </a:rPr>
                        <m:t>≠</m:t>
                      </m:r>
                      <m:r>
                        <a:rPr lang="en-US" i="1">
                          <a:solidFill>
                            <a:schemeClr val="bg1"/>
                          </a:solidFill>
                          <a:latin typeface="Cambria Math"/>
                        </a:rPr>
                        <m:t>𝑗</m:t>
                      </m:r>
                      <m:r>
                        <a:rPr lang="en-US" i="1">
                          <a:solidFill>
                            <a:schemeClr val="bg1"/>
                          </a:solidFill>
                          <a:latin typeface="Cambria Math"/>
                        </a:rPr>
                        <m:t>⇒</m:t>
                      </m:r>
                      <m:r>
                        <a:rPr lang="en-US" b="0" i="1" smtClean="0">
                          <a:solidFill>
                            <a:schemeClr val="bg1"/>
                          </a:solidFill>
                          <a:latin typeface="Cambria Math"/>
                        </a:rPr>
                        <m:t>𝑠𝑒𝑙𝑒𝑐𝑡</m:t>
                      </m:r>
                      <m:r>
                        <a:rPr lang="en-US" b="0" i="1" smtClean="0">
                          <a:solidFill>
                            <a:schemeClr val="bg1"/>
                          </a:solidFill>
                          <a:latin typeface="Cambria Math"/>
                        </a:rPr>
                        <m:t>(</m:t>
                      </m:r>
                      <m:r>
                        <a:rPr lang="en-US" i="1">
                          <a:solidFill>
                            <a:schemeClr val="bg1"/>
                          </a:solidFill>
                          <a:latin typeface="Cambria Math"/>
                        </a:rPr>
                        <m:t>𝑠𝑡𝑜𝑟𝑒</m:t>
                      </m:r>
                      <m:d>
                        <m:dPr>
                          <m:ctrlPr>
                            <a:rPr lang="en-US" i="1">
                              <a:solidFill>
                                <a:schemeClr val="bg1"/>
                              </a:solidFill>
                              <a:latin typeface="Cambria Math"/>
                            </a:rPr>
                          </m:ctrlPr>
                        </m:dPr>
                        <m:e>
                          <m:r>
                            <a:rPr lang="en-US" i="1">
                              <a:solidFill>
                                <a:schemeClr val="bg1"/>
                              </a:solidFill>
                              <a:latin typeface="Cambria Math"/>
                            </a:rPr>
                            <m:t>𝑎</m:t>
                          </m:r>
                          <m:r>
                            <a:rPr lang="en-US" i="1">
                              <a:solidFill>
                                <a:schemeClr val="bg1"/>
                              </a:solidFill>
                              <a:latin typeface="Cambria Math"/>
                            </a:rPr>
                            <m:t>,</m:t>
                          </m:r>
                          <m:r>
                            <a:rPr lang="en-US" i="1">
                              <a:solidFill>
                                <a:schemeClr val="bg1"/>
                              </a:solidFill>
                              <a:latin typeface="Cambria Math"/>
                            </a:rPr>
                            <m:t>𝑖</m:t>
                          </m:r>
                          <m:r>
                            <a:rPr lang="en-US" i="1">
                              <a:solidFill>
                                <a:schemeClr val="bg1"/>
                              </a:solidFill>
                              <a:latin typeface="Cambria Math"/>
                            </a:rPr>
                            <m:t>,</m:t>
                          </m:r>
                          <m:r>
                            <a:rPr lang="en-US" i="1">
                              <a:solidFill>
                                <a:schemeClr val="bg1"/>
                              </a:solidFill>
                              <a:latin typeface="Cambria Math"/>
                            </a:rPr>
                            <m:t>𝑣</m:t>
                          </m:r>
                        </m:e>
                      </m:d>
                      <m:r>
                        <a:rPr lang="en-US" b="0" i="1" smtClean="0">
                          <a:solidFill>
                            <a:schemeClr val="bg1"/>
                          </a:solidFill>
                          <a:latin typeface="Cambria Math"/>
                        </a:rPr>
                        <m:t>,</m:t>
                      </m:r>
                      <m:r>
                        <a:rPr lang="en-US" b="0" i="1" smtClean="0">
                          <a:solidFill>
                            <a:schemeClr val="bg1"/>
                          </a:solidFill>
                          <a:latin typeface="Cambria Math"/>
                        </a:rPr>
                        <m:t>𝑗</m:t>
                      </m:r>
                      <m:r>
                        <a:rPr lang="en-US" b="0" i="1" smtClean="0">
                          <a:solidFill>
                            <a:schemeClr val="bg1"/>
                          </a:solidFill>
                          <a:latin typeface="Cambria Math"/>
                        </a:rPr>
                        <m:t>)=</m:t>
                      </m:r>
                      <m:r>
                        <a:rPr lang="en-US" b="0" i="1" smtClean="0">
                          <a:solidFill>
                            <a:schemeClr val="bg1"/>
                          </a:solidFill>
                          <a:latin typeface="Cambria Math"/>
                        </a:rPr>
                        <m:t>𝑠𝑒𝑙𝑒𝑐𝑡</m:t>
                      </m:r>
                      <m:r>
                        <a:rPr lang="en-US" b="0" i="1" smtClean="0">
                          <a:solidFill>
                            <a:schemeClr val="bg1"/>
                          </a:solidFill>
                          <a:latin typeface="Cambria Math"/>
                        </a:rPr>
                        <m:t>(</m:t>
                      </m:r>
                      <m:r>
                        <a:rPr lang="en-US" b="0" i="1" smtClean="0">
                          <a:solidFill>
                            <a:schemeClr val="bg1"/>
                          </a:solidFill>
                          <a:latin typeface="Cambria Math"/>
                        </a:rPr>
                        <m:t>𝑎</m:t>
                      </m:r>
                      <m:r>
                        <a:rPr lang="en-US" b="0" i="1" smtClean="0">
                          <a:solidFill>
                            <a:schemeClr val="bg1"/>
                          </a:solidFill>
                          <a:latin typeface="Cambria Math"/>
                        </a:rPr>
                        <m:t>,</m:t>
                      </m:r>
                      <m:r>
                        <a:rPr lang="en-US" b="0" i="1" smtClean="0">
                          <a:solidFill>
                            <a:schemeClr val="bg1"/>
                          </a:solidFill>
                          <a:latin typeface="Cambria Math"/>
                        </a:rPr>
                        <m:t>𝑗</m:t>
                      </m:r>
                      <m:r>
                        <a:rPr lang="en-US" b="0" i="1" smtClean="0">
                          <a:solidFill>
                            <a:schemeClr val="bg1"/>
                          </a:solidFill>
                          <a:latin typeface="Cambria Math"/>
                        </a:rPr>
                        <m:t>)</m:t>
                      </m:r>
                    </m:oMath>
                  </m:oMathPara>
                </a14:m>
                <a:endParaRPr lang="en-US" dirty="0">
                  <a:solidFill>
                    <a:schemeClr val="bg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370840" y="5257800"/>
                <a:ext cx="5344160" cy="646331"/>
              </a:xfrm>
              <a:prstGeom prst="rect">
                <a:avLst/>
              </a:prstGeom>
              <a:blipFill rotWithShape="1">
                <a:blip r:embed="rId3"/>
                <a:stretch>
                  <a:fillRect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6200" y="2209800"/>
                <a:ext cx="9372600" cy="5786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a:rPr>
                        <m:t>𝑥</m:t>
                      </m:r>
                      <m:r>
                        <a:rPr lang="en-US" sz="2800" b="0" i="1" smtClean="0">
                          <a:solidFill>
                            <a:schemeClr val="bg1"/>
                          </a:solidFill>
                          <a:latin typeface="Cambria Math"/>
                        </a:rPr>
                        <m:t>+2=</m:t>
                      </m:r>
                      <m:r>
                        <a:rPr lang="en-US" sz="2800" b="0" i="1" smtClean="0">
                          <a:solidFill>
                            <a:schemeClr val="bg1"/>
                          </a:solidFill>
                          <a:latin typeface="Cambria Math"/>
                        </a:rPr>
                        <m:t>𝑦</m:t>
                      </m:r>
                      <m:r>
                        <a:rPr lang="en-US" sz="2800" b="0" i="1" smtClean="0">
                          <a:solidFill>
                            <a:schemeClr val="bg1"/>
                          </a:solidFill>
                          <a:latin typeface="Cambria Math"/>
                        </a:rPr>
                        <m:t>⇒</m:t>
                      </m:r>
                      <m:r>
                        <a:rPr lang="en-US" sz="2800" b="0" i="1" smtClean="0">
                          <a:solidFill>
                            <a:schemeClr val="bg1"/>
                          </a:solidFill>
                          <a:latin typeface="Cambria Math"/>
                        </a:rPr>
                        <m:t>𝑓</m:t>
                      </m:r>
                      <m:d>
                        <m:dPr>
                          <m:ctrlPr>
                            <a:rPr lang="en-US" sz="2800" b="0" i="1" smtClean="0">
                              <a:solidFill>
                                <a:schemeClr val="bg1"/>
                              </a:solidFill>
                              <a:latin typeface="Cambria Math"/>
                            </a:rPr>
                          </m:ctrlPr>
                        </m:dPr>
                        <m:e>
                          <m:r>
                            <a:rPr lang="en-US" sz="2800" b="0" i="1" smtClean="0">
                              <a:solidFill>
                                <a:schemeClr val="bg1"/>
                              </a:solidFill>
                              <a:latin typeface="Cambria Math"/>
                            </a:rPr>
                            <m:t>𝑠𝑒𝑙𝑒𝑐𝑡</m:t>
                          </m:r>
                          <m:d>
                            <m:dPr>
                              <m:ctrlPr>
                                <a:rPr lang="en-US" sz="2800" b="0" i="1" smtClean="0">
                                  <a:solidFill>
                                    <a:schemeClr val="bg1"/>
                                  </a:solidFill>
                                  <a:latin typeface="Cambria Math"/>
                                </a:rPr>
                              </m:ctrlPr>
                            </m:dPr>
                            <m:e>
                              <m:r>
                                <a:rPr lang="en-US" sz="2800" b="0" i="1" smtClean="0">
                                  <a:solidFill>
                                    <a:schemeClr val="bg1"/>
                                  </a:solidFill>
                                  <a:latin typeface="Cambria Math"/>
                                </a:rPr>
                                <m:t>𝑠𝑡𝑜𝑟𝑒</m:t>
                              </m:r>
                              <m:d>
                                <m:dPr>
                                  <m:ctrlPr>
                                    <a:rPr lang="en-US" sz="2800" b="0" i="1" smtClean="0">
                                      <a:solidFill>
                                        <a:schemeClr val="bg1"/>
                                      </a:solidFill>
                                      <a:latin typeface="Cambria Math"/>
                                    </a:rPr>
                                  </m:ctrlPr>
                                </m:dPr>
                                <m:e>
                                  <m:r>
                                    <a:rPr lang="en-US" sz="2800" b="0" i="1" smtClean="0">
                                      <a:solidFill>
                                        <a:schemeClr val="bg1"/>
                                      </a:solidFill>
                                      <a:latin typeface="Cambria Math"/>
                                    </a:rPr>
                                    <m:t>𝑎</m:t>
                                  </m:r>
                                  <m:r>
                                    <a:rPr lang="en-US" sz="2800" b="0" i="1" smtClean="0">
                                      <a:solidFill>
                                        <a:schemeClr val="bg1"/>
                                      </a:solidFill>
                                      <a:latin typeface="Cambria Math"/>
                                    </a:rPr>
                                    <m:t>,</m:t>
                                  </m:r>
                                  <m:r>
                                    <a:rPr lang="en-US" sz="2800" b="0" i="1" smtClean="0">
                                      <a:solidFill>
                                        <a:schemeClr val="bg1"/>
                                      </a:solidFill>
                                      <a:latin typeface="Cambria Math"/>
                                    </a:rPr>
                                    <m:t>𝑥</m:t>
                                  </m:r>
                                  <m:r>
                                    <a:rPr lang="en-US" sz="2800" b="0" i="1" smtClean="0">
                                      <a:solidFill>
                                        <a:schemeClr val="bg1"/>
                                      </a:solidFill>
                                      <a:latin typeface="Cambria Math"/>
                                    </a:rPr>
                                    <m:t>,3</m:t>
                                  </m:r>
                                </m:e>
                              </m:d>
                              <m:r>
                                <a:rPr lang="en-US" sz="2800" b="0" i="1" smtClean="0">
                                  <a:solidFill>
                                    <a:schemeClr val="bg1"/>
                                  </a:solidFill>
                                  <a:latin typeface="Cambria Math"/>
                                </a:rPr>
                                <m:t>,</m:t>
                              </m:r>
                              <m:r>
                                <a:rPr lang="en-US" sz="2800" b="0" i="1" smtClean="0">
                                  <a:solidFill>
                                    <a:schemeClr val="bg1"/>
                                  </a:solidFill>
                                  <a:latin typeface="Cambria Math"/>
                                </a:rPr>
                                <m:t>𝑦</m:t>
                              </m:r>
                              <m:r>
                                <a:rPr lang="en-US" sz="2800" b="0" i="1" smtClean="0">
                                  <a:solidFill>
                                    <a:schemeClr val="bg1"/>
                                  </a:solidFill>
                                  <a:latin typeface="Cambria Math"/>
                                </a:rPr>
                                <m:t>−2</m:t>
                              </m:r>
                            </m:e>
                          </m:d>
                        </m:e>
                      </m:d>
                      <m:r>
                        <a:rPr lang="en-US" sz="2800" b="0" i="1" smtClean="0">
                          <a:solidFill>
                            <a:schemeClr val="bg1"/>
                          </a:solidFill>
                          <a:latin typeface="Cambria Math"/>
                        </a:rPr>
                        <m:t>=</m:t>
                      </m:r>
                      <m:r>
                        <a:rPr lang="en-US" sz="2800" b="0" i="1" smtClean="0">
                          <a:solidFill>
                            <a:schemeClr val="bg1"/>
                          </a:solidFill>
                          <a:latin typeface="Cambria Math"/>
                        </a:rPr>
                        <m:t>𝑓</m:t>
                      </m:r>
                      <m:r>
                        <a:rPr lang="en-US" sz="2800" b="0" i="1" smtClean="0">
                          <a:solidFill>
                            <a:schemeClr val="bg1"/>
                          </a:solidFill>
                          <a:latin typeface="Cambria Math"/>
                        </a:rPr>
                        <m:t>(</m:t>
                      </m:r>
                      <m:r>
                        <a:rPr lang="en-US" sz="2800" b="0" i="1" smtClean="0">
                          <a:solidFill>
                            <a:schemeClr val="bg1"/>
                          </a:solidFill>
                          <a:latin typeface="Cambria Math"/>
                        </a:rPr>
                        <m:t>𝑦</m:t>
                      </m:r>
                      <m:r>
                        <a:rPr lang="en-US" sz="2800" b="0" i="1" smtClean="0">
                          <a:solidFill>
                            <a:schemeClr val="bg1"/>
                          </a:solidFill>
                          <a:latin typeface="Cambria Math"/>
                        </a:rPr>
                        <m:t>−</m:t>
                      </m:r>
                      <m:r>
                        <a:rPr lang="en-US" sz="2800" b="0" i="1" smtClean="0">
                          <a:solidFill>
                            <a:schemeClr val="bg1"/>
                          </a:solidFill>
                          <a:latin typeface="Cambria Math"/>
                        </a:rPr>
                        <m:t>𝑥</m:t>
                      </m:r>
                      <m:r>
                        <a:rPr lang="en-US" sz="2800" b="0" i="1" smtClean="0">
                          <a:solidFill>
                            <a:schemeClr val="bg1"/>
                          </a:solidFill>
                          <a:latin typeface="Cambria Math"/>
                        </a:rPr>
                        <m:t>+1)</m:t>
                      </m:r>
                    </m:oMath>
                  </m:oMathPara>
                </a14:m>
                <a:endParaRPr lang="en-US" sz="2800" dirty="0" err="1" smtClean="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6200" y="2209800"/>
                <a:ext cx="9372600" cy="578685"/>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804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6" grpId="0" animBg="1"/>
      <p:bldP spid="17" grpId="0" animBg="1"/>
      <p:bldP spid="18" grpId="0" animBg="1"/>
      <p:bldP spid="20" grpId="0" animBg="1"/>
      <p:bldP spid="21" grpId="0" animBg="1"/>
      <p:bldP spid="23" grpId="0" animBg="1"/>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1"/>
</p:tagLst>
</file>

<file path=ppt/theme/theme1.xml><?xml version="1.0" encoding="utf-8"?>
<a:theme xmlns:a="http://schemas.openxmlformats.org/drawingml/2006/main" name="MSR_PPT_all_template_v05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1_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3.xml><?xml version="1.0" encoding="utf-8"?>
<a:theme xmlns:a="http://schemas.openxmlformats.org/drawingml/2006/main" name="2_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4.xml><?xml version="1.0" encoding="utf-8"?>
<a:theme xmlns:a="http://schemas.openxmlformats.org/drawingml/2006/main" name="Office Theme">
  <a:themeElements>
    <a:clrScheme name="Custom 2">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4.xml><?xml version="1.0" encoding="utf-8"?>
<outs:outSpaceData xmlns:outs="http://schemas.microsoft.com/office/2009/outspace/metadata">
  <outs:relatedDates>
    <outs:relatedDate>
      <outs:type>3</outs:type>
      <outs:displayName>Last Modified</outs:displayName>
      <outs:dateTime>2009-06-13T23:56:55Z</outs:dateTime>
      <outs:isPinned>true</outs:isPinned>
    </outs:relatedDate>
    <outs:relatedDate>
      <outs:type>2</outs:type>
      <outs:displayName>Created</outs:displayName>
      <outs:dateTime>2007-06-05T19:21:09Z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Jennifer Henshaw</outs:displayName>
          <outs:accountName/>
        </outs:relatedPerson>
      </outs:people>
      <outs:source>0</outs:source>
      <outs:isPinned>true</outs:isPinned>
    </outs:relatedPeopleItem>
    <outs:relatedPeopleItem>
      <outs:category>Last modified by</outs:category>
      <outs:people>
        <outs:relatedPerson>
          <outs:displayName>Nikolaj Bjorner</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318D8302-06BF-48B4-A23B-C02C7EDB1585}">
  <ds:schemaRefs>
    <ds:schemaRef ds:uri="http://schemas.microsoft.com/sharepoint/v3/contenttype/forms"/>
  </ds:schemaRefs>
</ds:datastoreItem>
</file>

<file path=customXml/itemProps2.xml><?xml version="1.0" encoding="utf-8"?>
<ds:datastoreItem xmlns:ds="http://schemas.openxmlformats.org/officeDocument/2006/customXml" ds:itemID="{014AE0F6-A26A-488C-8FCD-1935552EF916}">
  <ds:schemaRefs>
    <ds:schemaRef ds:uri="http://purl.org/dc/dcmitype/"/>
    <ds:schemaRef ds:uri="http://purl.org/dc/terms/"/>
    <ds:schemaRef ds:uri="http://purl.org/dc/elements/1.1/"/>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schemas.microsoft.com/office/infopath/2007/PartnerControls"/>
  </ds:schemaRefs>
</ds:datastoreItem>
</file>

<file path=customXml/itemProps3.xml><?xml version="1.0" encoding="utf-8"?>
<ds:datastoreItem xmlns:ds="http://schemas.openxmlformats.org/officeDocument/2006/customXml" ds:itemID="{44FE10DA-B75A-4A0C-95A3-7C4AB406B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4.xml><?xml version="1.0" encoding="utf-8"?>
<ds:datastoreItem xmlns:ds="http://schemas.openxmlformats.org/officeDocument/2006/customXml" ds:itemID="{2269D944-88CE-42D2-A308-449EAFE1901A}">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
  <TotalTime>37210</TotalTime>
  <Words>3323</Words>
  <Application>Microsoft Office PowerPoint</Application>
  <PresentationFormat>On-screen Show (4:3)</PresentationFormat>
  <Paragraphs>904</Paragraphs>
  <Slides>64</Slides>
  <Notes>4</Notes>
  <HiddenSlides>0</HiddenSlides>
  <MMClips>0</MMClips>
  <ScaleCrop>false</ScaleCrop>
  <HeadingPairs>
    <vt:vector size="4" baseType="variant">
      <vt:variant>
        <vt:lpstr>Theme</vt:lpstr>
      </vt:variant>
      <vt:variant>
        <vt:i4>4</vt:i4>
      </vt:variant>
      <vt:variant>
        <vt:lpstr>Slide Titles</vt:lpstr>
      </vt:variant>
      <vt:variant>
        <vt:i4>64</vt:i4>
      </vt:variant>
    </vt:vector>
  </HeadingPairs>
  <TitlesOfParts>
    <vt:vector size="68" baseType="lpstr">
      <vt:lpstr>MSR_PPT_all_template_v05_light</vt:lpstr>
      <vt:lpstr>1_MSR_PPT template_07_light</vt:lpstr>
      <vt:lpstr>2_MSR_PPT template_07_light</vt:lpstr>
      <vt:lpstr>Office Theme</vt:lpstr>
      <vt:lpstr>The Satsifiability Modulo Theories solver Z3 and Applications.</vt:lpstr>
      <vt:lpstr>PowerPoint Presentation</vt:lpstr>
      <vt:lpstr>Why Engineering Theories?</vt:lpstr>
      <vt:lpstr>We review three methods:</vt:lpstr>
      <vt:lpstr>Goal: Tools to make users happy &amp; productive</vt:lpstr>
      <vt:lpstr>Overview of methods</vt:lpstr>
      <vt:lpstr>PowerPoint Presentation</vt:lpstr>
      <vt:lpstr>Satisfiability Modulo Theories (SMT)</vt:lpstr>
      <vt:lpstr>Satisfiability Modulo Theories (SMT)</vt:lpstr>
      <vt:lpstr>Job Shop Scheduling</vt:lpstr>
      <vt:lpstr>Job Shop Scheduling</vt:lpstr>
      <vt:lpstr>Job Shop Scheduling</vt:lpstr>
      <vt:lpstr>Job Shop Scheduling</vt:lpstr>
      <vt:lpstr>Job Shop Scheduling</vt:lpstr>
      <vt:lpstr>Background Reading</vt:lpstr>
      <vt:lpstr>Symbolic Engines: SAT, FTP and SMT </vt:lpstr>
      <vt:lpstr>SAT - Milestones</vt:lpstr>
      <vt:lpstr>FTP - Milestones</vt:lpstr>
      <vt:lpstr>SMT - Milestones</vt:lpstr>
      <vt:lpstr>PowerPoint Presentation</vt:lpstr>
      <vt:lpstr>Z3: Little Engines of Proof</vt:lpstr>
      <vt:lpstr>Research around Z3</vt:lpstr>
      <vt:lpstr>Fast and powerful</vt:lpstr>
      <vt:lpstr>Theories</vt:lpstr>
      <vt:lpstr>Some Microsoft tools using Z3</vt:lpstr>
      <vt:lpstr>Some Microsoft tools using Z3</vt:lpstr>
      <vt:lpstr>SAGE by numbers</vt:lpstr>
      <vt:lpstr>Building Verve</vt:lpstr>
      <vt:lpstr>Rex – Regular Expression Exploration</vt:lpstr>
      <vt:lpstr>Optimization</vt:lpstr>
      <vt:lpstr>Weighted MaxSMT</vt:lpstr>
      <vt:lpstr>Weighted MaxSMT</vt:lpstr>
      <vt:lpstr>Weighted MaxSMT</vt:lpstr>
      <vt:lpstr>Weighted MaxSMT</vt:lpstr>
      <vt:lpstr>Weighted MaxSMT</vt:lpstr>
      <vt:lpstr>Weighted MaxSMT</vt:lpstr>
      <vt:lpstr>PowerPoint Presentation</vt:lpstr>
      <vt:lpstr>Modern DPLL in a nutshell</vt:lpstr>
      <vt:lpstr>DPLL(T) solver interaction</vt:lpstr>
      <vt:lpstr>PowerPoint Presentation</vt:lpstr>
      <vt:lpstr>DPLL(T) Solver Interaction </vt:lpstr>
      <vt:lpstr>Partial Orders &amp;  Object Hierarcies</vt:lpstr>
      <vt:lpstr>Partial Orders as Acyclic Graphs</vt:lpstr>
      <vt:lpstr>Partial Orders as Acyclic Graphs</vt:lpstr>
      <vt:lpstr>Partial Orders as Acyclic Graphs</vt:lpstr>
      <vt:lpstr>Inheritance as table-lookup</vt:lpstr>
      <vt:lpstr>Object Graphs</vt:lpstr>
      <vt:lpstr>A Theory of Objects</vt:lpstr>
      <vt:lpstr>A Theory of Objects</vt:lpstr>
      <vt:lpstr>Encoding: Heaps as Arrays</vt:lpstr>
      <vt:lpstr>Encoding: Heaps as Arrays+Data-Types</vt:lpstr>
      <vt:lpstr>HOL</vt:lpstr>
      <vt:lpstr>Types and Z3 do mingle</vt:lpstr>
      <vt:lpstr>PowerPoint Presentation</vt:lpstr>
      <vt:lpstr>PowerPoint Presentation</vt:lpstr>
      <vt:lpstr>Digression: CAL</vt:lpstr>
      <vt:lpstr>PowerPoint Presentation</vt:lpstr>
      <vt:lpstr>Idea: Saturate for Henkin Models</vt:lpstr>
      <vt:lpstr>Lazy Saturation loop</vt:lpstr>
      <vt:lpstr>HOL ⇒SMT</vt:lpstr>
      <vt:lpstr>βη long NF</vt:lpstr>
      <vt:lpstr>Conclusions</vt:lpstr>
      <vt:lpstr>PowerPoint Presentation</vt:lpstr>
      <vt:lpstr>Theories vs. Problem Classes</vt:lpstr>
    </vt:vector>
  </TitlesOfParts>
  <Manager>&lt;Content Manager Name Here&gt;</Manager>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Jennifer Henshaw</dc:creator>
  <dc:description>Template: Mark Johnson, Silver Fox Productions Inc.
Formatting:
Event Date:
Event Location:
Audience:</dc:description>
  <cp:lastModifiedBy>Nikolaj Bjorner</cp:lastModifiedBy>
  <cp:revision>1883</cp:revision>
  <dcterms:created xsi:type="dcterms:W3CDTF">2007-06-05T19:21:09Z</dcterms:created>
  <dcterms:modified xsi:type="dcterms:W3CDTF">2012-05-29T05:37:49Z</dcterms:modified>
</cp:coreProperties>
</file>